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77"/>
  </p:notesMasterIdLst>
  <p:sldIdLst>
    <p:sldId id="2076136527" r:id="rId5"/>
    <p:sldId id="257" r:id="rId6"/>
    <p:sldId id="260" r:id="rId7"/>
    <p:sldId id="261" r:id="rId8"/>
    <p:sldId id="288" r:id="rId9"/>
    <p:sldId id="289" r:id="rId10"/>
    <p:sldId id="264" r:id="rId11"/>
    <p:sldId id="265" r:id="rId12"/>
    <p:sldId id="267" r:id="rId13"/>
    <p:sldId id="269" r:id="rId14"/>
    <p:sldId id="270" r:id="rId15"/>
    <p:sldId id="271" r:id="rId16"/>
    <p:sldId id="272" r:id="rId17"/>
    <p:sldId id="274" r:id="rId18"/>
    <p:sldId id="276" r:id="rId19"/>
    <p:sldId id="275" r:id="rId20"/>
    <p:sldId id="294" r:id="rId21"/>
    <p:sldId id="291" r:id="rId22"/>
    <p:sldId id="292" r:id="rId23"/>
    <p:sldId id="293" r:id="rId24"/>
    <p:sldId id="295" r:id="rId25"/>
    <p:sldId id="296" r:id="rId26"/>
    <p:sldId id="297" r:id="rId27"/>
    <p:sldId id="298" r:id="rId28"/>
    <p:sldId id="277" r:id="rId29"/>
    <p:sldId id="299" r:id="rId30"/>
    <p:sldId id="279" r:id="rId31"/>
    <p:sldId id="280" r:id="rId32"/>
    <p:sldId id="281" r:id="rId33"/>
    <p:sldId id="282" r:id="rId34"/>
    <p:sldId id="285" r:id="rId35"/>
    <p:sldId id="2076136530" r:id="rId36"/>
    <p:sldId id="2076136531" r:id="rId37"/>
    <p:sldId id="2076136538" r:id="rId38"/>
    <p:sldId id="2076136532" r:id="rId39"/>
    <p:sldId id="2076136533" r:id="rId40"/>
    <p:sldId id="2076136534" r:id="rId41"/>
    <p:sldId id="2076136535" r:id="rId42"/>
    <p:sldId id="2076136537" r:id="rId43"/>
    <p:sldId id="2076136539" r:id="rId44"/>
    <p:sldId id="2076136541" r:id="rId45"/>
    <p:sldId id="2076136542" r:id="rId46"/>
    <p:sldId id="2076136543" r:id="rId47"/>
    <p:sldId id="2076136540" r:id="rId48"/>
    <p:sldId id="2076136544" r:id="rId49"/>
    <p:sldId id="2076136545" r:id="rId50"/>
    <p:sldId id="2076136548" r:id="rId51"/>
    <p:sldId id="2076136546" r:id="rId52"/>
    <p:sldId id="2076136547" r:id="rId53"/>
    <p:sldId id="2076136549" r:id="rId54"/>
    <p:sldId id="2076136550" r:id="rId55"/>
    <p:sldId id="2076136551" r:id="rId56"/>
    <p:sldId id="2076136552" r:id="rId57"/>
    <p:sldId id="2076136553" r:id="rId58"/>
    <p:sldId id="2076136554" r:id="rId59"/>
    <p:sldId id="2076136555" r:id="rId60"/>
    <p:sldId id="2076136529" r:id="rId61"/>
    <p:sldId id="286" r:id="rId62"/>
    <p:sldId id="313" r:id="rId63"/>
    <p:sldId id="287" r:id="rId64"/>
    <p:sldId id="300" r:id="rId65"/>
    <p:sldId id="301" r:id="rId66"/>
    <p:sldId id="302" r:id="rId67"/>
    <p:sldId id="303" r:id="rId68"/>
    <p:sldId id="304" r:id="rId69"/>
    <p:sldId id="305" r:id="rId70"/>
    <p:sldId id="306" r:id="rId71"/>
    <p:sldId id="307" r:id="rId72"/>
    <p:sldId id="308" r:id="rId73"/>
    <p:sldId id="309" r:id="rId74"/>
    <p:sldId id="312" r:id="rId75"/>
    <p:sldId id="310" r:id="rId7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Helle Formatvorlage 3 - Akz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cSldViewPr>
  </p:slide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82"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ratas, Metin" userId="b9688a8e-d721-4a34-8ed9-35f364e00268" providerId="ADAL" clId="{80AEB718-03CD-5646-8431-E8F92F76D023}"/>
    <pc:docChg chg="undo custSel addSld delSld modSld sldOrd">
      <pc:chgData name="Karatas, Metin" userId="b9688a8e-d721-4a34-8ed9-35f364e00268" providerId="ADAL" clId="{80AEB718-03CD-5646-8431-E8F92F76D023}" dt="2024-07-08T19:18:32.390" v="2169"/>
      <pc:docMkLst>
        <pc:docMk/>
      </pc:docMkLst>
      <pc:sldChg chg="addSp modSp">
        <pc:chgData name="Karatas, Metin" userId="b9688a8e-d721-4a34-8ed9-35f364e00268" providerId="ADAL" clId="{80AEB718-03CD-5646-8431-E8F92F76D023}" dt="2024-07-08T19:18:32.390" v="2169"/>
        <pc:sldMkLst>
          <pc:docMk/>
          <pc:sldMk cId="3265725182" sldId="257"/>
        </pc:sldMkLst>
        <pc:spChg chg="add mod">
          <ac:chgData name="Karatas, Metin" userId="b9688a8e-d721-4a34-8ed9-35f364e00268" providerId="ADAL" clId="{80AEB718-03CD-5646-8431-E8F92F76D023}" dt="2024-07-08T19:18:32.390" v="2169"/>
          <ac:spMkLst>
            <pc:docMk/>
            <pc:sldMk cId="3265725182" sldId="257"/>
            <ac:spMk id="3" creationId="{F779C2F7-E77B-E835-C3E7-E36A62394F88}"/>
          </ac:spMkLst>
        </pc:spChg>
      </pc:sldChg>
      <pc:sldChg chg="addSp modSp">
        <pc:chgData name="Karatas, Metin" userId="b9688a8e-d721-4a34-8ed9-35f364e00268" providerId="ADAL" clId="{80AEB718-03CD-5646-8431-E8F92F76D023}" dt="2024-07-08T19:18:32.390" v="2169"/>
        <pc:sldMkLst>
          <pc:docMk/>
          <pc:sldMk cId="495195240" sldId="260"/>
        </pc:sldMkLst>
        <pc:spChg chg="add mod">
          <ac:chgData name="Karatas, Metin" userId="b9688a8e-d721-4a34-8ed9-35f364e00268" providerId="ADAL" clId="{80AEB718-03CD-5646-8431-E8F92F76D023}" dt="2024-07-08T19:18:32.390" v="2169"/>
          <ac:spMkLst>
            <pc:docMk/>
            <pc:sldMk cId="495195240" sldId="260"/>
            <ac:spMk id="5" creationId="{F07DC37E-F464-7F32-48AE-643ABA9523FC}"/>
          </ac:spMkLst>
        </pc:spChg>
      </pc:sldChg>
      <pc:sldChg chg="addSp modSp">
        <pc:chgData name="Karatas, Metin" userId="b9688a8e-d721-4a34-8ed9-35f364e00268" providerId="ADAL" clId="{80AEB718-03CD-5646-8431-E8F92F76D023}" dt="2024-07-08T19:18:32.390" v="2169"/>
        <pc:sldMkLst>
          <pc:docMk/>
          <pc:sldMk cId="1114288241" sldId="261"/>
        </pc:sldMkLst>
        <pc:spChg chg="add mod">
          <ac:chgData name="Karatas, Metin" userId="b9688a8e-d721-4a34-8ed9-35f364e00268" providerId="ADAL" clId="{80AEB718-03CD-5646-8431-E8F92F76D023}" dt="2024-07-08T19:18:32.390" v="2169"/>
          <ac:spMkLst>
            <pc:docMk/>
            <pc:sldMk cId="1114288241" sldId="261"/>
            <ac:spMk id="4" creationId="{E5A45ED3-FC7E-23DD-1ED3-95E09EEA7967}"/>
          </ac:spMkLst>
        </pc:spChg>
      </pc:sldChg>
      <pc:sldChg chg="addSp modSp">
        <pc:chgData name="Karatas, Metin" userId="b9688a8e-d721-4a34-8ed9-35f364e00268" providerId="ADAL" clId="{80AEB718-03CD-5646-8431-E8F92F76D023}" dt="2024-07-08T19:18:32.390" v="2169"/>
        <pc:sldMkLst>
          <pc:docMk/>
          <pc:sldMk cId="1311041488" sldId="264"/>
        </pc:sldMkLst>
        <pc:spChg chg="add mod">
          <ac:chgData name="Karatas, Metin" userId="b9688a8e-d721-4a34-8ed9-35f364e00268" providerId="ADAL" clId="{80AEB718-03CD-5646-8431-E8F92F76D023}" dt="2024-07-08T19:18:32.390" v="2169"/>
          <ac:spMkLst>
            <pc:docMk/>
            <pc:sldMk cId="1311041488" sldId="264"/>
            <ac:spMk id="4" creationId="{0A9F4A07-7F1C-7378-9D7B-792AC8B03698}"/>
          </ac:spMkLst>
        </pc:spChg>
      </pc:sldChg>
      <pc:sldChg chg="addSp modSp">
        <pc:chgData name="Karatas, Metin" userId="b9688a8e-d721-4a34-8ed9-35f364e00268" providerId="ADAL" clId="{80AEB718-03CD-5646-8431-E8F92F76D023}" dt="2024-07-08T19:18:32.390" v="2169"/>
        <pc:sldMkLst>
          <pc:docMk/>
          <pc:sldMk cId="3047552380" sldId="265"/>
        </pc:sldMkLst>
        <pc:spChg chg="add mod">
          <ac:chgData name="Karatas, Metin" userId="b9688a8e-d721-4a34-8ed9-35f364e00268" providerId="ADAL" clId="{80AEB718-03CD-5646-8431-E8F92F76D023}" dt="2024-07-08T19:18:32.390" v="2169"/>
          <ac:spMkLst>
            <pc:docMk/>
            <pc:sldMk cId="3047552380" sldId="265"/>
            <ac:spMk id="4" creationId="{6BC306B9-E310-A4B9-D43D-7D0510756102}"/>
          </ac:spMkLst>
        </pc:spChg>
      </pc:sldChg>
      <pc:sldChg chg="addSp modSp">
        <pc:chgData name="Karatas, Metin" userId="b9688a8e-d721-4a34-8ed9-35f364e00268" providerId="ADAL" clId="{80AEB718-03CD-5646-8431-E8F92F76D023}" dt="2024-07-08T19:18:32.390" v="2169"/>
        <pc:sldMkLst>
          <pc:docMk/>
          <pc:sldMk cId="1142787737" sldId="267"/>
        </pc:sldMkLst>
        <pc:spChg chg="add mod">
          <ac:chgData name="Karatas, Metin" userId="b9688a8e-d721-4a34-8ed9-35f364e00268" providerId="ADAL" clId="{80AEB718-03CD-5646-8431-E8F92F76D023}" dt="2024-07-08T19:18:32.390" v="2169"/>
          <ac:spMkLst>
            <pc:docMk/>
            <pc:sldMk cId="1142787737" sldId="267"/>
            <ac:spMk id="4" creationId="{80747B7B-E660-32BF-5636-8FE79919D1A5}"/>
          </ac:spMkLst>
        </pc:spChg>
      </pc:sldChg>
      <pc:sldChg chg="addSp modSp">
        <pc:chgData name="Karatas, Metin" userId="b9688a8e-d721-4a34-8ed9-35f364e00268" providerId="ADAL" clId="{80AEB718-03CD-5646-8431-E8F92F76D023}" dt="2024-07-08T19:18:32.390" v="2169"/>
        <pc:sldMkLst>
          <pc:docMk/>
          <pc:sldMk cId="745752190" sldId="269"/>
        </pc:sldMkLst>
        <pc:spChg chg="add mod">
          <ac:chgData name="Karatas, Metin" userId="b9688a8e-d721-4a34-8ed9-35f364e00268" providerId="ADAL" clId="{80AEB718-03CD-5646-8431-E8F92F76D023}" dt="2024-07-08T19:18:32.390" v="2169"/>
          <ac:spMkLst>
            <pc:docMk/>
            <pc:sldMk cId="745752190" sldId="269"/>
            <ac:spMk id="4" creationId="{9FCB95AF-F1CA-C965-3C46-D3B508545E44}"/>
          </ac:spMkLst>
        </pc:spChg>
      </pc:sldChg>
      <pc:sldChg chg="addSp modSp">
        <pc:chgData name="Karatas, Metin" userId="b9688a8e-d721-4a34-8ed9-35f364e00268" providerId="ADAL" clId="{80AEB718-03CD-5646-8431-E8F92F76D023}" dt="2024-07-08T19:18:32.390" v="2169"/>
        <pc:sldMkLst>
          <pc:docMk/>
          <pc:sldMk cId="1182841217" sldId="270"/>
        </pc:sldMkLst>
        <pc:spChg chg="add mod">
          <ac:chgData name="Karatas, Metin" userId="b9688a8e-d721-4a34-8ed9-35f364e00268" providerId="ADAL" clId="{80AEB718-03CD-5646-8431-E8F92F76D023}" dt="2024-07-08T19:18:32.390" v="2169"/>
          <ac:spMkLst>
            <pc:docMk/>
            <pc:sldMk cId="1182841217" sldId="270"/>
            <ac:spMk id="4" creationId="{9D12052F-26E5-4934-EC31-584C9D49BB26}"/>
          </ac:spMkLst>
        </pc:spChg>
      </pc:sldChg>
      <pc:sldChg chg="addSp modSp">
        <pc:chgData name="Karatas, Metin" userId="b9688a8e-d721-4a34-8ed9-35f364e00268" providerId="ADAL" clId="{80AEB718-03CD-5646-8431-E8F92F76D023}" dt="2024-07-08T19:18:32.390" v="2169"/>
        <pc:sldMkLst>
          <pc:docMk/>
          <pc:sldMk cId="783102596" sldId="271"/>
        </pc:sldMkLst>
        <pc:spChg chg="add mod">
          <ac:chgData name="Karatas, Metin" userId="b9688a8e-d721-4a34-8ed9-35f364e00268" providerId="ADAL" clId="{80AEB718-03CD-5646-8431-E8F92F76D023}" dt="2024-07-08T19:18:32.390" v="2169"/>
          <ac:spMkLst>
            <pc:docMk/>
            <pc:sldMk cId="783102596" sldId="271"/>
            <ac:spMk id="4" creationId="{26401679-2743-B879-C3C6-10A7F605E050}"/>
          </ac:spMkLst>
        </pc:spChg>
      </pc:sldChg>
      <pc:sldChg chg="addSp modSp">
        <pc:chgData name="Karatas, Metin" userId="b9688a8e-d721-4a34-8ed9-35f364e00268" providerId="ADAL" clId="{80AEB718-03CD-5646-8431-E8F92F76D023}" dt="2024-07-08T19:18:32.390" v="2169"/>
        <pc:sldMkLst>
          <pc:docMk/>
          <pc:sldMk cId="2050580899" sldId="272"/>
        </pc:sldMkLst>
        <pc:spChg chg="add mod">
          <ac:chgData name="Karatas, Metin" userId="b9688a8e-d721-4a34-8ed9-35f364e00268" providerId="ADAL" clId="{80AEB718-03CD-5646-8431-E8F92F76D023}" dt="2024-07-08T19:18:32.390" v="2169"/>
          <ac:spMkLst>
            <pc:docMk/>
            <pc:sldMk cId="2050580899" sldId="272"/>
            <ac:spMk id="4" creationId="{FD89B867-D66B-7AD3-0948-B9D810AD2724}"/>
          </ac:spMkLst>
        </pc:spChg>
      </pc:sldChg>
      <pc:sldChg chg="addSp modSp">
        <pc:chgData name="Karatas, Metin" userId="b9688a8e-d721-4a34-8ed9-35f364e00268" providerId="ADAL" clId="{80AEB718-03CD-5646-8431-E8F92F76D023}" dt="2024-07-08T19:18:32.390" v="2169"/>
        <pc:sldMkLst>
          <pc:docMk/>
          <pc:sldMk cId="2968391388" sldId="274"/>
        </pc:sldMkLst>
        <pc:spChg chg="add mod">
          <ac:chgData name="Karatas, Metin" userId="b9688a8e-d721-4a34-8ed9-35f364e00268" providerId="ADAL" clId="{80AEB718-03CD-5646-8431-E8F92F76D023}" dt="2024-07-08T19:18:32.390" v="2169"/>
          <ac:spMkLst>
            <pc:docMk/>
            <pc:sldMk cId="2968391388" sldId="274"/>
            <ac:spMk id="4" creationId="{326C1FFF-C3DD-B05E-54D2-F79F01D6718C}"/>
          </ac:spMkLst>
        </pc:spChg>
      </pc:sldChg>
      <pc:sldChg chg="addSp modSp">
        <pc:chgData name="Karatas, Metin" userId="b9688a8e-d721-4a34-8ed9-35f364e00268" providerId="ADAL" clId="{80AEB718-03CD-5646-8431-E8F92F76D023}" dt="2024-07-08T19:18:32.390" v="2169"/>
        <pc:sldMkLst>
          <pc:docMk/>
          <pc:sldMk cId="14795940" sldId="275"/>
        </pc:sldMkLst>
        <pc:spChg chg="add mod">
          <ac:chgData name="Karatas, Metin" userId="b9688a8e-d721-4a34-8ed9-35f364e00268" providerId="ADAL" clId="{80AEB718-03CD-5646-8431-E8F92F76D023}" dt="2024-07-08T19:18:32.390" v="2169"/>
          <ac:spMkLst>
            <pc:docMk/>
            <pc:sldMk cId="14795940" sldId="275"/>
            <ac:spMk id="4" creationId="{7C58A473-CAFC-F51F-07B7-CF698E06CB4A}"/>
          </ac:spMkLst>
        </pc:spChg>
      </pc:sldChg>
      <pc:sldChg chg="addSp modSp">
        <pc:chgData name="Karatas, Metin" userId="b9688a8e-d721-4a34-8ed9-35f364e00268" providerId="ADAL" clId="{80AEB718-03CD-5646-8431-E8F92F76D023}" dt="2024-07-08T19:18:32.390" v="2169"/>
        <pc:sldMkLst>
          <pc:docMk/>
          <pc:sldMk cId="2766986931" sldId="276"/>
        </pc:sldMkLst>
        <pc:spChg chg="add mod">
          <ac:chgData name="Karatas, Metin" userId="b9688a8e-d721-4a34-8ed9-35f364e00268" providerId="ADAL" clId="{80AEB718-03CD-5646-8431-E8F92F76D023}" dt="2024-07-08T19:18:32.390" v="2169"/>
          <ac:spMkLst>
            <pc:docMk/>
            <pc:sldMk cId="2766986931" sldId="276"/>
            <ac:spMk id="4" creationId="{81E8951A-7D91-6470-0776-97038BB9FAF3}"/>
          </ac:spMkLst>
        </pc:spChg>
      </pc:sldChg>
      <pc:sldChg chg="addSp modSp">
        <pc:chgData name="Karatas, Metin" userId="b9688a8e-d721-4a34-8ed9-35f364e00268" providerId="ADAL" clId="{80AEB718-03CD-5646-8431-E8F92F76D023}" dt="2024-07-08T19:18:32.390" v="2169"/>
        <pc:sldMkLst>
          <pc:docMk/>
          <pc:sldMk cId="1782612145" sldId="277"/>
        </pc:sldMkLst>
        <pc:spChg chg="add mod">
          <ac:chgData name="Karatas, Metin" userId="b9688a8e-d721-4a34-8ed9-35f364e00268" providerId="ADAL" clId="{80AEB718-03CD-5646-8431-E8F92F76D023}" dt="2024-07-08T19:18:32.390" v="2169"/>
          <ac:spMkLst>
            <pc:docMk/>
            <pc:sldMk cId="1782612145" sldId="277"/>
            <ac:spMk id="3" creationId="{A9F78AF9-D62D-0D04-0E6C-77FCDE1408F2}"/>
          </ac:spMkLst>
        </pc:spChg>
      </pc:sldChg>
      <pc:sldChg chg="addSp modSp mod">
        <pc:chgData name="Karatas, Metin" userId="b9688a8e-d721-4a34-8ed9-35f364e00268" providerId="ADAL" clId="{80AEB718-03CD-5646-8431-E8F92F76D023}" dt="2024-07-08T19:18:32.390" v="2169"/>
        <pc:sldMkLst>
          <pc:docMk/>
          <pc:sldMk cId="2065440381" sldId="279"/>
        </pc:sldMkLst>
        <pc:spChg chg="add mod">
          <ac:chgData name="Karatas, Metin" userId="b9688a8e-d721-4a34-8ed9-35f364e00268" providerId="ADAL" clId="{80AEB718-03CD-5646-8431-E8F92F76D023}" dt="2024-07-08T19:18:32.390" v="2169"/>
          <ac:spMkLst>
            <pc:docMk/>
            <pc:sldMk cId="2065440381" sldId="279"/>
            <ac:spMk id="3" creationId="{A119ECAD-0A8D-EB6A-1611-7EB08F5B3733}"/>
          </ac:spMkLst>
        </pc:spChg>
        <pc:spChg chg="mod">
          <ac:chgData name="Karatas, Metin" userId="b9688a8e-d721-4a34-8ed9-35f364e00268" providerId="ADAL" clId="{80AEB718-03CD-5646-8431-E8F92F76D023}" dt="2024-07-08T18:16:27.435" v="1701" actId="20577"/>
          <ac:spMkLst>
            <pc:docMk/>
            <pc:sldMk cId="2065440381" sldId="279"/>
            <ac:spMk id="8" creationId="{00000000-0000-0000-0000-000000000000}"/>
          </ac:spMkLst>
        </pc:spChg>
      </pc:sldChg>
      <pc:sldChg chg="addSp modSp">
        <pc:chgData name="Karatas, Metin" userId="b9688a8e-d721-4a34-8ed9-35f364e00268" providerId="ADAL" clId="{80AEB718-03CD-5646-8431-E8F92F76D023}" dt="2024-07-08T19:18:32.390" v="2169"/>
        <pc:sldMkLst>
          <pc:docMk/>
          <pc:sldMk cId="236629588" sldId="280"/>
        </pc:sldMkLst>
        <pc:spChg chg="add mod">
          <ac:chgData name="Karatas, Metin" userId="b9688a8e-d721-4a34-8ed9-35f364e00268" providerId="ADAL" clId="{80AEB718-03CD-5646-8431-E8F92F76D023}" dt="2024-07-08T19:18:32.390" v="2169"/>
          <ac:spMkLst>
            <pc:docMk/>
            <pc:sldMk cId="236629588" sldId="280"/>
            <ac:spMk id="4" creationId="{161E9AF9-0CF5-83DA-3777-956E0766300E}"/>
          </ac:spMkLst>
        </pc:spChg>
      </pc:sldChg>
      <pc:sldChg chg="addSp modSp">
        <pc:chgData name="Karatas, Metin" userId="b9688a8e-d721-4a34-8ed9-35f364e00268" providerId="ADAL" clId="{80AEB718-03CD-5646-8431-E8F92F76D023}" dt="2024-07-08T19:18:32.390" v="2169"/>
        <pc:sldMkLst>
          <pc:docMk/>
          <pc:sldMk cId="3715748885" sldId="281"/>
        </pc:sldMkLst>
        <pc:spChg chg="add mod">
          <ac:chgData name="Karatas, Metin" userId="b9688a8e-d721-4a34-8ed9-35f364e00268" providerId="ADAL" clId="{80AEB718-03CD-5646-8431-E8F92F76D023}" dt="2024-07-08T19:18:32.390" v="2169"/>
          <ac:spMkLst>
            <pc:docMk/>
            <pc:sldMk cId="3715748885" sldId="281"/>
            <ac:spMk id="3" creationId="{047EF368-09C5-1AAB-C620-2F9F0379BF01}"/>
          </ac:spMkLst>
        </pc:spChg>
      </pc:sldChg>
      <pc:sldChg chg="addSp modSp">
        <pc:chgData name="Karatas, Metin" userId="b9688a8e-d721-4a34-8ed9-35f364e00268" providerId="ADAL" clId="{80AEB718-03CD-5646-8431-E8F92F76D023}" dt="2024-07-08T19:18:32.390" v="2169"/>
        <pc:sldMkLst>
          <pc:docMk/>
          <pc:sldMk cId="835799941" sldId="282"/>
        </pc:sldMkLst>
        <pc:spChg chg="add mod">
          <ac:chgData name="Karatas, Metin" userId="b9688a8e-d721-4a34-8ed9-35f364e00268" providerId="ADAL" clId="{80AEB718-03CD-5646-8431-E8F92F76D023}" dt="2024-07-08T19:18:32.390" v="2169"/>
          <ac:spMkLst>
            <pc:docMk/>
            <pc:sldMk cId="835799941" sldId="282"/>
            <ac:spMk id="3" creationId="{D0B0ABA7-A4AE-FF6D-D690-312A848CB1BF}"/>
          </ac:spMkLst>
        </pc:spChg>
      </pc:sldChg>
      <pc:sldChg chg="addSp delSp modSp mod">
        <pc:chgData name="Karatas, Metin" userId="b9688a8e-d721-4a34-8ed9-35f364e00268" providerId="ADAL" clId="{80AEB718-03CD-5646-8431-E8F92F76D023}" dt="2024-07-08T19:18:32.390" v="2169"/>
        <pc:sldMkLst>
          <pc:docMk/>
          <pc:sldMk cId="3396659645" sldId="285"/>
        </pc:sldMkLst>
        <pc:spChg chg="add mod">
          <ac:chgData name="Karatas, Metin" userId="b9688a8e-d721-4a34-8ed9-35f364e00268" providerId="ADAL" clId="{80AEB718-03CD-5646-8431-E8F92F76D023}" dt="2024-07-08T19:18:32.390" v="2169"/>
          <ac:spMkLst>
            <pc:docMk/>
            <pc:sldMk cId="3396659645" sldId="285"/>
            <ac:spMk id="3" creationId="{C96B8C7F-64BF-6976-B5AE-DA7723FE1F6A}"/>
          </ac:spMkLst>
        </pc:spChg>
        <pc:picChg chg="del">
          <ac:chgData name="Karatas, Metin" userId="b9688a8e-d721-4a34-8ed9-35f364e00268" providerId="ADAL" clId="{80AEB718-03CD-5646-8431-E8F92F76D023}" dt="2024-07-08T17:33:01.603" v="625" actId="478"/>
          <ac:picMkLst>
            <pc:docMk/>
            <pc:sldMk cId="3396659645" sldId="285"/>
            <ac:picMk id="10" creationId="{FE5FBC1A-C019-CC46-A3A8-542B5BCA1208}"/>
          </ac:picMkLst>
        </pc:picChg>
      </pc:sldChg>
      <pc:sldChg chg="addSp delSp modSp mod">
        <pc:chgData name="Karatas, Metin" userId="b9688a8e-d721-4a34-8ed9-35f364e00268" providerId="ADAL" clId="{80AEB718-03CD-5646-8431-E8F92F76D023}" dt="2024-07-08T19:18:32.390" v="2169"/>
        <pc:sldMkLst>
          <pc:docMk/>
          <pc:sldMk cId="3754764485" sldId="286"/>
        </pc:sldMkLst>
        <pc:spChg chg="add mod">
          <ac:chgData name="Karatas, Metin" userId="b9688a8e-d721-4a34-8ed9-35f364e00268" providerId="ADAL" clId="{80AEB718-03CD-5646-8431-E8F92F76D023}" dt="2024-07-08T19:18:32.390" v="2169"/>
          <ac:spMkLst>
            <pc:docMk/>
            <pc:sldMk cId="3754764485" sldId="286"/>
            <ac:spMk id="4" creationId="{887751FE-B7E7-79E8-BC08-0E2417A560D1}"/>
          </ac:spMkLst>
        </pc:spChg>
        <pc:picChg chg="del">
          <ac:chgData name="Karatas, Metin" userId="b9688a8e-d721-4a34-8ed9-35f364e00268" providerId="ADAL" clId="{80AEB718-03CD-5646-8431-E8F92F76D023}" dt="2024-07-08T19:06:42.369" v="2111" actId="478"/>
          <ac:picMkLst>
            <pc:docMk/>
            <pc:sldMk cId="3754764485" sldId="286"/>
            <ac:picMk id="10" creationId="{186110E4-03A2-6946-8DB8-ECCA859E7A51}"/>
          </ac:picMkLst>
        </pc:picChg>
      </pc:sldChg>
      <pc:sldChg chg="addSp delSp modSp mod">
        <pc:chgData name="Karatas, Metin" userId="b9688a8e-d721-4a34-8ed9-35f364e00268" providerId="ADAL" clId="{80AEB718-03CD-5646-8431-E8F92F76D023}" dt="2024-07-08T19:18:32.390" v="2169"/>
        <pc:sldMkLst>
          <pc:docMk/>
          <pc:sldMk cId="1470568344" sldId="287"/>
        </pc:sldMkLst>
        <pc:spChg chg="add mod">
          <ac:chgData name="Karatas, Metin" userId="b9688a8e-d721-4a34-8ed9-35f364e00268" providerId="ADAL" clId="{80AEB718-03CD-5646-8431-E8F92F76D023}" dt="2024-07-08T19:18:32.390" v="2169"/>
          <ac:spMkLst>
            <pc:docMk/>
            <pc:sldMk cId="1470568344" sldId="287"/>
            <ac:spMk id="3" creationId="{36D8600F-A692-E4CA-5E3E-3A5A9F059278}"/>
          </ac:spMkLst>
        </pc:spChg>
        <pc:picChg chg="del">
          <ac:chgData name="Karatas, Metin" userId="b9688a8e-d721-4a34-8ed9-35f364e00268" providerId="ADAL" clId="{80AEB718-03CD-5646-8431-E8F92F76D023}" dt="2024-07-08T19:06:48.037" v="2113" actId="478"/>
          <ac:picMkLst>
            <pc:docMk/>
            <pc:sldMk cId="1470568344" sldId="287"/>
            <ac:picMk id="8" creationId="{B42C24CC-DD68-E941-B761-029D2F66563C}"/>
          </ac:picMkLst>
        </pc:picChg>
      </pc:sldChg>
      <pc:sldChg chg="addSp modSp">
        <pc:chgData name="Karatas, Metin" userId="b9688a8e-d721-4a34-8ed9-35f364e00268" providerId="ADAL" clId="{80AEB718-03CD-5646-8431-E8F92F76D023}" dt="2024-07-08T19:18:32.390" v="2169"/>
        <pc:sldMkLst>
          <pc:docMk/>
          <pc:sldMk cId="3651419126" sldId="288"/>
        </pc:sldMkLst>
        <pc:spChg chg="add mod">
          <ac:chgData name="Karatas, Metin" userId="b9688a8e-d721-4a34-8ed9-35f364e00268" providerId="ADAL" clId="{80AEB718-03CD-5646-8431-E8F92F76D023}" dt="2024-07-08T19:18:32.390" v="2169"/>
          <ac:spMkLst>
            <pc:docMk/>
            <pc:sldMk cId="3651419126" sldId="288"/>
            <ac:spMk id="2" creationId="{B84DC3FB-5F1C-00F4-47FA-F45DEC1E7993}"/>
          </ac:spMkLst>
        </pc:spChg>
      </pc:sldChg>
      <pc:sldChg chg="addSp modSp">
        <pc:chgData name="Karatas, Metin" userId="b9688a8e-d721-4a34-8ed9-35f364e00268" providerId="ADAL" clId="{80AEB718-03CD-5646-8431-E8F92F76D023}" dt="2024-07-08T19:18:32.390" v="2169"/>
        <pc:sldMkLst>
          <pc:docMk/>
          <pc:sldMk cId="123346707" sldId="289"/>
        </pc:sldMkLst>
        <pc:spChg chg="add mod">
          <ac:chgData name="Karatas, Metin" userId="b9688a8e-d721-4a34-8ed9-35f364e00268" providerId="ADAL" clId="{80AEB718-03CD-5646-8431-E8F92F76D023}" dt="2024-07-08T19:18:32.390" v="2169"/>
          <ac:spMkLst>
            <pc:docMk/>
            <pc:sldMk cId="123346707" sldId="289"/>
            <ac:spMk id="4" creationId="{5392A437-2D07-094D-F0EC-FE228E0F180B}"/>
          </ac:spMkLst>
        </pc:spChg>
      </pc:sldChg>
      <pc:sldChg chg="addSp modSp">
        <pc:chgData name="Karatas, Metin" userId="b9688a8e-d721-4a34-8ed9-35f364e00268" providerId="ADAL" clId="{80AEB718-03CD-5646-8431-E8F92F76D023}" dt="2024-07-08T19:18:32.390" v="2169"/>
        <pc:sldMkLst>
          <pc:docMk/>
          <pc:sldMk cId="644841248" sldId="291"/>
        </pc:sldMkLst>
        <pc:spChg chg="add mod">
          <ac:chgData name="Karatas, Metin" userId="b9688a8e-d721-4a34-8ed9-35f364e00268" providerId="ADAL" clId="{80AEB718-03CD-5646-8431-E8F92F76D023}" dt="2024-07-08T19:18:32.390" v="2169"/>
          <ac:spMkLst>
            <pc:docMk/>
            <pc:sldMk cId="644841248" sldId="291"/>
            <ac:spMk id="4" creationId="{0F10D946-AE28-6904-F1AD-F85F4133C87C}"/>
          </ac:spMkLst>
        </pc:spChg>
      </pc:sldChg>
      <pc:sldChg chg="addSp modSp">
        <pc:chgData name="Karatas, Metin" userId="b9688a8e-d721-4a34-8ed9-35f364e00268" providerId="ADAL" clId="{80AEB718-03CD-5646-8431-E8F92F76D023}" dt="2024-07-08T19:18:32.390" v="2169"/>
        <pc:sldMkLst>
          <pc:docMk/>
          <pc:sldMk cId="1174366733" sldId="292"/>
        </pc:sldMkLst>
        <pc:spChg chg="add mod">
          <ac:chgData name="Karatas, Metin" userId="b9688a8e-d721-4a34-8ed9-35f364e00268" providerId="ADAL" clId="{80AEB718-03CD-5646-8431-E8F92F76D023}" dt="2024-07-08T19:18:32.390" v="2169"/>
          <ac:spMkLst>
            <pc:docMk/>
            <pc:sldMk cId="1174366733" sldId="292"/>
            <ac:spMk id="4" creationId="{50E2E3DF-4CF4-C350-A31E-0CBA40A838D1}"/>
          </ac:spMkLst>
        </pc:spChg>
      </pc:sldChg>
      <pc:sldChg chg="addSp modSp">
        <pc:chgData name="Karatas, Metin" userId="b9688a8e-d721-4a34-8ed9-35f364e00268" providerId="ADAL" clId="{80AEB718-03CD-5646-8431-E8F92F76D023}" dt="2024-07-08T19:18:32.390" v="2169"/>
        <pc:sldMkLst>
          <pc:docMk/>
          <pc:sldMk cId="784429634" sldId="293"/>
        </pc:sldMkLst>
        <pc:spChg chg="add mod">
          <ac:chgData name="Karatas, Metin" userId="b9688a8e-d721-4a34-8ed9-35f364e00268" providerId="ADAL" clId="{80AEB718-03CD-5646-8431-E8F92F76D023}" dt="2024-07-08T19:18:32.390" v="2169"/>
          <ac:spMkLst>
            <pc:docMk/>
            <pc:sldMk cId="784429634" sldId="293"/>
            <ac:spMk id="4" creationId="{1A411123-6F34-FD3E-1FCD-F76FD9329F9D}"/>
          </ac:spMkLst>
        </pc:spChg>
      </pc:sldChg>
      <pc:sldChg chg="addSp modSp">
        <pc:chgData name="Karatas, Metin" userId="b9688a8e-d721-4a34-8ed9-35f364e00268" providerId="ADAL" clId="{80AEB718-03CD-5646-8431-E8F92F76D023}" dt="2024-07-08T19:18:32.390" v="2169"/>
        <pc:sldMkLst>
          <pc:docMk/>
          <pc:sldMk cId="2431333614" sldId="294"/>
        </pc:sldMkLst>
        <pc:spChg chg="add mod">
          <ac:chgData name="Karatas, Metin" userId="b9688a8e-d721-4a34-8ed9-35f364e00268" providerId="ADAL" clId="{80AEB718-03CD-5646-8431-E8F92F76D023}" dt="2024-07-08T19:18:32.390" v="2169"/>
          <ac:spMkLst>
            <pc:docMk/>
            <pc:sldMk cId="2431333614" sldId="294"/>
            <ac:spMk id="4" creationId="{6F182AFA-0467-5FF4-C78B-28D683920D73}"/>
          </ac:spMkLst>
        </pc:spChg>
      </pc:sldChg>
      <pc:sldChg chg="addSp modSp">
        <pc:chgData name="Karatas, Metin" userId="b9688a8e-d721-4a34-8ed9-35f364e00268" providerId="ADAL" clId="{80AEB718-03CD-5646-8431-E8F92F76D023}" dt="2024-07-08T19:18:32.390" v="2169"/>
        <pc:sldMkLst>
          <pc:docMk/>
          <pc:sldMk cId="1109406985" sldId="295"/>
        </pc:sldMkLst>
        <pc:spChg chg="add mod">
          <ac:chgData name="Karatas, Metin" userId="b9688a8e-d721-4a34-8ed9-35f364e00268" providerId="ADAL" clId="{80AEB718-03CD-5646-8431-E8F92F76D023}" dt="2024-07-08T19:18:32.390" v="2169"/>
          <ac:spMkLst>
            <pc:docMk/>
            <pc:sldMk cId="1109406985" sldId="295"/>
            <ac:spMk id="4" creationId="{A1C7CD96-793F-E113-E422-F70E7ACBFF5F}"/>
          </ac:spMkLst>
        </pc:spChg>
      </pc:sldChg>
      <pc:sldChg chg="addSp modSp">
        <pc:chgData name="Karatas, Metin" userId="b9688a8e-d721-4a34-8ed9-35f364e00268" providerId="ADAL" clId="{80AEB718-03CD-5646-8431-E8F92F76D023}" dt="2024-07-08T19:18:32.390" v="2169"/>
        <pc:sldMkLst>
          <pc:docMk/>
          <pc:sldMk cId="1727326318" sldId="296"/>
        </pc:sldMkLst>
        <pc:spChg chg="add mod">
          <ac:chgData name="Karatas, Metin" userId="b9688a8e-d721-4a34-8ed9-35f364e00268" providerId="ADAL" clId="{80AEB718-03CD-5646-8431-E8F92F76D023}" dt="2024-07-08T19:18:32.390" v="2169"/>
          <ac:spMkLst>
            <pc:docMk/>
            <pc:sldMk cId="1727326318" sldId="296"/>
            <ac:spMk id="4" creationId="{41B7327C-2FA6-91D0-84B0-C3FAB28A53EB}"/>
          </ac:spMkLst>
        </pc:spChg>
      </pc:sldChg>
      <pc:sldChg chg="addSp modSp">
        <pc:chgData name="Karatas, Metin" userId="b9688a8e-d721-4a34-8ed9-35f364e00268" providerId="ADAL" clId="{80AEB718-03CD-5646-8431-E8F92F76D023}" dt="2024-07-08T19:18:32.390" v="2169"/>
        <pc:sldMkLst>
          <pc:docMk/>
          <pc:sldMk cId="306227076" sldId="297"/>
        </pc:sldMkLst>
        <pc:spChg chg="add mod">
          <ac:chgData name="Karatas, Metin" userId="b9688a8e-d721-4a34-8ed9-35f364e00268" providerId="ADAL" clId="{80AEB718-03CD-5646-8431-E8F92F76D023}" dt="2024-07-08T19:18:32.390" v="2169"/>
          <ac:spMkLst>
            <pc:docMk/>
            <pc:sldMk cId="306227076" sldId="297"/>
            <ac:spMk id="4" creationId="{C3E98897-625C-ED35-3645-86C9639AF093}"/>
          </ac:spMkLst>
        </pc:spChg>
      </pc:sldChg>
      <pc:sldChg chg="addSp modSp">
        <pc:chgData name="Karatas, Metin" userId="b9688a8e-d721-4a34-8ed9-35f364e00268" providerId="ADAL" clId="{80AEB718-03CD-5646-8431-E8F92F76D023}" dt="2024-07-08T19:18:32.390" v="2169"/>
        <pc:sldMkLst>
          <pc:docMk/>
          <pc:sldMk cId="4175339481" sldId="298"/>
        </pc:sldMkLst>
        <pc:spChg chg="add mod">
          <ac:chgData name="Karatas, Metin" userId="b9688a8e-d721-4a34-8ed9-35f364e00268" providerId="ADAL" clId="{80AEB718-03CD-5646-8431-E8F92F76D023}" dt="2024-07-08T19:18:32.390" v="2169"/>
          <ac:spMkLst>
            <pc:docMk/>
            <pc:sldMk cId="4175339481" sldId="298"/>
            <ac:spMk id="4" creationId="{C6A1C042-3686-F085-F80D-542F35668803}"/>
          </ac:spMkLst>
        </pc:spChg>
      </pc:sldChg>
      <pc:sldChg chg="addSp modSp">
        <pc:chgData name="Karatas, Metin" userId="b9688a8e-d721-4a34-8ed9-35f364e00268" providerId="ADAL" clId="{80AEB718-03CD-5646-8431-E8F92F76D023}" dt="2024-07-08T19:18:32.390" v="2169"/>
        <pc:sldMkLst>
          <pc:docMk/>
          <pc:sldMk cId="2329683918" sldId="299"/>
        </pc:sldMkLst>
        <pc:spChg chg="add mod">
          <ac:chgData name="Karatas, Metin" userId="b9688a8e-d721-4a34-8ed9-35f364e00268" providerId="ADAL" clId="{80AEB718-03CD-5646-8431-E8F92F76D023}" dt="2024-07-08T19:18:32.390" v="2169"/>
          <ac:spMkLst>
            <pc:docMk/>
            <pc:sldMk cId="2329683918" sldId="299"/>
            <ac:spMk id="3" creationId="{1ABC7373-7D7C-9E1F-8EF1-8AF31E2D2842}"/>
          </ac:spMkLst>
        </pc:spChg>
      </pc:sldChg>
      <pc:sldChg chg="addSp delSp modSp mod">
        <pc:chgData name="Karatas, Metin" userId="b9688a8e-d721-4a34-8ed9-35f364e00268" providerId="ADAL" clId="{80AEB718-03CD-5646-8431-E8F92F76D023}" dt="2024-07-08T19:18:32.390" v="2169"/>
        <pc:sldMkLst>
          <pc:docMk/>
          <pc:sldMk cId="3226700442" sldId="300"/>
        </pc:sldMkLst>
        <pc:spChg chg="add mod">
          <ac:chgData name="Karatas, Metin" userId="b9688a8e-d721-4a34-8ed9-35f364e00268" providerId="ADAL" clId="{80AEB718-03CD-5646-8431-E8F92F76D023}" dt="2024-07-08T19:18:32.390" v="2169"/>
          <ac:spMkLst>
            <pc:docMk/>
            <pc:sldMk cId="3226700442" sldId="300"/>
            <ac:spMk id="3" creationId="{A3850860-450B-4F8E-0B4C-667BD392A5E4}"/>
          </ac:spMkLst>
        </pc:spChg>
        <pc:picChg chg="del">
          <ac:chgData name="Karatas, Metin" userId="b9688a8e-d721-4a34-8ed9-35f364e00268" providerId="ADAL" clId="{80AEB718-03CD-5646-8431-E8F92F76D023}" dt="2024-07-08T19:06:51.314" v="2114" actId="478"/>
          <ac:picMkLst>
            <pc:docMk/>
            <pc:sldMk cId="3226700442" sldId="300"/>
            <ac:picMk id="11" creationId="{0A9D0B91-3668-3D4E-959C-6269D707FCD3}"/>
          </ac:picMkLst>
        </pc:picChg>
      </pc:sldChg>
      <pc:sldChg chg="addSp delSp modSp mod">
        <pc:chgData name="Karatas, Metin" userId="b9688a8e-d721-4a34-8ed9-35f364e00268" providerId="ADAL" clId="{80AEB718-03CD-5646-8431-E8F92F76D023}" dt="2024-07-08T19:18:32.390" v="2169"/>
        <pc:sldMkLst>
          <pc:docMk/>
          <pc:sldMk cId="3273538339" sldId="301"/>
        </pc:sldMkLst>
        <pc:spChg chg="add mod">
          <ac:chgData name="Karatas, Metin" userId="b9688a8e-d721-4a34-8ed9-35f364e00268" providerId="ADAL" clId="{80AEB718-03CD-5646-8431-E8F92F76D023}" dt="2024-07-08T19:18:32.390" v="2169"/>
          <ac:spMkLst>
            <pc:docMk/>
            <pc:sldMk cId="3273538339" sldId="301"/>
            <ac:spMk id="3" creationId="{329D531B-D808-5215-40FF-0C2407C7AF3E}"/>
          </ac:spMkLst>
        </pc:spChg>
        <pc:picChg chg="del">
          <ac:chgData name="Karatas, Metin" userId="b9688a8e-d721-4a34-8ed9-35f364e00268" providerId="ADAL" clId="{80AEB718-03CD-5646-8431-E8F92F76D023}" dt="2024-07-08T19:06:54.554" v="2115" actId="478"/>
          <ac:picMkLst>
            <pc:docMk/>
            <pc:sldMk cId="3273538339" sldId="301"/>
            <ac:picMk id="10" creationId="{1D4AA15A-56D2-8246-89F4-E1FEFE7629B7}"/>
          </ac:picMkLst>
        </pc:picChg>
      </pc:sldChg>
      <pc:sldChg chg="addSp delSp modSp mod">
        <pc:chgData name="Karatas, Metin" userId="b9688a8e-d721-4a34-8ed9-35f364e00268" providerId="ADAL" clId="{80AEB718-03CD-5646-8431-E8F92F76D023}" dt="2024-07-08T19:18:32.390" v="2169"/>
        <pc:sldMkLst>
          <pc:docMk/>
          <pc:sldMk cId="2462619880" sldId="302"/>
        </pc:sldMkLst>
        <pc:spChg chg="add mod">
          <ac:chgData name="Karatas, Metin" userId="b9688a8e-d721-4a34-8ed9-35f364e00268" providerId="ADAL" clId="{80AEB718-03CD-5646-8431-E8F92F76D023}" dt="2024-07-08T19:18:32.390" v="2169"/>
          <ac:spMkLst>
            <pc:docMk/>
            <pc:sldMk cId="2462619880" sldId="302"/>
            <ac:spMk id="3" creationId="{C542BE95-759D-F26A-9A06-067CBC5DBAC0}"/>
          </ac:spMkLst>
        </pc:spChg>
        <pc:picChg chg="del">
          <ac:chgData name="Karatas, Metin" userId="b9688a8e-d721-4a34-8ed9-35f364e00268" providerId="ADAL" clId="{80AEB718-03CD-5646-8431-E8F92F76D023}" dt="2024-07-08T19:06:57.596" v="2116" actId="478"/>
          <ac:picMkLst>
            <pc:docMk/>
            <pc:sldMk cId="2462619880" sldId="302"/>
            <ac:picMk id="10" creationId="{71271A0B-DEA6-A54D-B679-5353E594BFF9}"/>
          </ac:picMkLst>
        </pc:picChg>
      </pc:sldChg>
      <pc:sldChg chg="addSp delSp modSp mod">
        <pc:chgData name="Karatas, Metin" userId="b9688a8e-d721-4a34-8ed9-35f364e00268" providerId="ADAL" clId="{80AEB718-03CD-5646-8431-E8F92F76D023}" dt="2024-07-08T19:18:32.390" v="2169"/>
        <pc:sldMkLst>
          <pc:docMk/>
          <pc:sldMk cId="1928107527" sldId="303"/>
        </pc:sldMkLst>
        <pc:spChg chg="add mod">
          <ac:chgData name="Karatas, Metin" userId="b9688a8e-d721-4a34-8ed9-35f364e00268" providerId="ADAL" clId="{80AEB718-03CD-5646-8431-E8F92F76D023}" dt="2024-07-08T19:18:32.390" v="2169"/>
          <ac:spMkLst>
            <pc:docMk/>
            <pc:sldMk cId="1928107527" sldId="303"/>
            <ac:spMk id="3" creationId="{3C6CA040-D4E8-A2DC-ABCE-D1AAC2C87E04}"/>
          </ac:spMkLst>
        </pc:spChg>
        <pc:picChg chg="del">
          <ac:chgData name="Karatas, Metin" userId="b9688a8e-d721-4a34-8ed9-35f364e00268" providerId="ADAL" clId="{80AEB718-03CD-5646-8431-E8F92F76D023}" dt="2024-07-08T19:07:00.626" v="2117" actId="478"/>
          <ac:picMkLst>
            <pc:docMk/>
            <pc:sldMk cId="1928107527" sldId="303"/>
            <ac:picMk id="10" creationId="{3A0AE5B6-CD4D-F54B-B3D6-F351543F954D}"/>
          </ac:picMkLst>
        </pc:picChg>
      </pc:sldChg>
      <pc:sldChg chg="addSp delSp modSp mod">
        <pc:chgData name="Karatas, Metin" userId="b9688a8e-d721-4a34-8ed9-35f364e00268" providerId="ADAL" clId="{80AEB718-03CD-5646-8431-E8F92F76D023}" dt="2024-07-08T19:18:32.390" v="2169"/>
        <pc:sldMkLst>
          <pc:docMk/>
          <pc:sldMk cId="3911551603" sldId="304"/>
        </pc:sldMkLst>
        <pc:spChg chg="add mod">
          <ac:chgData name="Karatas, Metin" userId="b9688a8e-d721-4a34-8ed9-35f364e00268" providerId="ADAL" clId="{80AEB718-03CD-5646-8431-E8F92F76D023}" dt="2024-07-08T19:18:32.390" v="2169"/>
          <ac:spMkLst>
            <pc:docMk/>
            <pc:sldMk cId="3911551603" sldId="304"/>
            <ac:spMk id="4" creationId="{8AB563C0-2DA1-7F3B-DD9D-D98CFEF643C3}"/>
          </ac:spMkLst>
        </pc:spChg>
        <pc:picChg chg="del">
          <ac:chgData name="Karatas, Metin" userId="b9688a8e-d721-4a34-8ed9-35f364e00268" providerId="ADAL" clId="{80AEB718-03CD-5646-8431-E8F92F76D023}" dt="2024-07-08T19:07:03.672" v="2118" actId="478"/>
          <ac:picMkLst>
            <pc:docMk/>
            <pc:sldMk cId="3911551603" sldId="304"/>
            <ac:picMk id="8" creationId="{F1EFD973-B920-1449-BB4B-641C7D1830AE}"/>
          </ac:picMkLst>
        </pc:picChg>
      </pc:sldChg>
      <pc:sldChg chg="addSp delSp modSp mod">
        <pc:chgData name="Karatas, Metin" userId="b9688a8e-d721-4a34-8ed9-35f364e00268" providerId="ADAL" clId="{80AEB718-03CD-5646-8431-E8F92F76D023}" dt="2024-07-08T19:18:32.390" v="2169"/>
        <pc:sldMkLst>
          <pc:docMk/>
          <pc:sldMk cId="213567798" sldId="305"/>
        </pc:sldMkLst>
        <pc:spChg chg="add mod">
          <ac:chgData name="Karatas, Metin" userId="b9688a8e-d721-4a34-8ed9-35f364e00268" providerId="ADAL" clId="{80AEB718-03CD-5646-8431-E8F92F76D023}" dt="2024-07-08T19:18:32.390" v="2169"/>
          <ac:spMkLst>
            <pc:docMk/>
            <pc:sldMk cId="213567798" sldId="305"/>
            <ac:spMk id="3" creationId="{452C5D76-042A-2E55-3AEF-849AEE00AD62}"/>
          </ac:spMkLst>
        </pc:spChg>
        <pc:picChg chg="del">
          <ac:chgData name="Karatas, Metin" userId="b9688a8e-d721-4a34-8ed9-35f364e00268" providerId="ADAL" clId="{80AEB718-03CD-5646-8431-E8F92F76D023}" dt="2024-07-08T19:07:06.549" v="2119" actId="478"/>
          <ac:picMkLst>
            <pc:docMk/>
            <pc:sldMk cId="213567798" sldId="305"/>
            <ac:picMk id="10" creationId="{6C42087F-2CB7-C34C-919E-571486C2B424}"/>
          </ac:picMkLst>
        </pc:picChg>
      </pc:sldChg>
      <pc:sldChg chg="addSp delSp modSp mod">
        <pc:chgData name="Karatas, Metin" userId="b9688a8e-d721-4a34-8ed9-35f364e00268" providerId="ADAL" clId="{80AEB718-03CD-5646-8431-E8F92F76D023}" dt="2024-07-08T19:18:32.390" v="2169"/>
        <pc:sldMkLst>
          <pc:docMk/>
          <pc:sldMk cId="1069213111" sldId="306"/>
        </pc:sldMkLst>
        <pc:spChg chg="add mod">
          <ac:chgData name="Karatas, Metin" userId="b9688a8e-d721-4a34-8ed9-35f364e00268" providerId="ADAL" clId="{80AEB718-03CD-5646-8431-E8F92F76D023}" dt="2024-07-08T19:18:32.390" v="2169"/>
          <ac:spMkLst>
            <pc:docMk/>
            <pc:sldMk cId="1069213111" sldId="306"/>
            <ac:spMk id="3" creationId="{B41474E4-CED4-8300-F799-437B2877EBCA}"/>
          </ac:spMkLst>
        </pc:spChg>
        <pc:picChg chg="del">
          <ac:chgData name="Karatas, Metin" userId="b9688a8e-d721-4a34-8ed9-35f364e00268" providerId="ADAL" clId="{80AEB718-03CD-5646-8431-E8F92F76D023}" dt="2024-07-08T19:07:09.682" v="2120" actId="478"/>
          <ac:picMkLst>
            <pc:docMk/>
            <pc:sldMk cId="1069213111" sldId="306"/>
            <ac:picMk id="11" creationId="{60AA4A9B-6505-2A4C-88BB-1E05DC916451}"/>
          </ac:picMkLst>
        </pc:picChg>
      </pc:sldChg>
      <pc:sldChg chg="addSp delSp modSp mod">
        <pc:chgData name="Karatas, Metin" userId="b9688a8e-d721-4a34-8ed9-35f364e00268" providerId="ADAL" clId="{80AEB718-03CD-5646-8431-E8F92F76D023}" dt="2024-07-08T19:18:32.390" v="2169"/>
        <pc:sldMkLst>
          <pc:docMk/>
          <pc:sldMk cId="2130161638" sldId="307"/>
        </pc:sldMkLst>
        <pc:spChg chg="add mod">
          <ac:chgData name="Karatas, Metin" userId="b9688a8e-d721-4a34-8ed9-35f364e00268" providerId="ADAL" clId="{80AEB718-03CD-5646-8431-E8F92F76D023}" dt="2024-07-08T19:18:32.390" v="2169"/>
          <ac:spMkLst>
            <pc:docMk/>
            <pc:sldMk cId="2130161638" sldId="307"/>
            <ac:spMk id="3" creationId="{4ACA2FBD-9B65-DB53-BE12-D4CD2431F533}"/>
          </ac:spMkLst>
        </pc:spChg>
        <pc:picChg chg="del">
          <ac:chgData name="Karatas, Metin" userId="b9688a8e-d721-4a34-8ed9-35f364e00268" providerId="ADAL" clId="{80AEB718-03CD-5646-8431-E8F92F76D023}" dt="2024-07-08T19:07:12.235" v="2121" actId="478"/>
          <ac:picMkLst>
            <pc:docMk/>
            <pc:sldMk cId="2130161638" sldId="307"/>
            <ac:picMk id="15" creationId="{1AD82271-E845-EB47-8DFF-E6E93C97AA48}"/>
          </ac:picMkLst>
        </pc:picChg>
      </pc:sldChg>
      <pc:sldChg chg="addSp delSp modSp mod">
        <pc:chgData name="Karatas, Metin" userId="b9688a8e-d721-4a34-8ed9-35f364e00268" providerId="ADAL" clId="{80AEB718-03CD-5646-8431-E8F92F76D023}" dt="2024-07-08T19:18:32.390" v="2169"/>
        <pc:sldMkLst>
          <pc:docMk/>
          <pc:sldMk cId="3156698362" sldId="308"/>
        </pc:sldMkLst>
        <pc:spChg chg="add mod">
          <ac:chgData name="Karatas, Metin" userId="b9688a8e-d721-4a34-8ed9-35f364e00268" providerId="ADAL" clId="{80AEB718-03CD-5646-8431-E8F92F76D023}" dt="2024-07-08T19:18:32.390" v="2169"/>
          <ac:spMkLst>
            <pc:docMk/>
            <pc:sldMk cId="3156698362" sldId="308"/>
            <ac:spMk id="3" creationId="{A4453777-7C09-886E-A906-AF7EB1F3DF0D}"/>
          </ac:spMkLst>
        </pc:spChg>
        <pc:picChg chg="del">
          <ac:chgData name="Karatas, Metin" userId="b9688a8e-d721-4a34-8ed9-35f364e00268" providerId="ADAL" clId="{80AEB718-03CD-5646-8431-E8F92F76D023}" dt="2024-07-08T19:07:14.665" v="2122" actId="478"/>
          <ac:picMkLst>
            <pc:docMk/>
            <pc:sldMk cId="3156698362" sldId="308"/>
            <ac:picMk id="17" creationId="{F16AB204-2FCF-F44F-87FC-903C45509987}"/>
          </ac:picMkLst>
        </pc:picChg>
      </pc:sldChg>
      <pc:sldChg chg="addSp delSp modSp mod">
        <pc:chgData name="Karatas, Metin" userId="b9688a8e-d721-4a34-8ed9-35f364e00268" providerId="ADAL" clId="{80AEB718-03CD-5646-8431-E8F92F76D023}" dt="2024-07-08T19:18:32.390" v="2169"/>
        <pc:sldMkLst>
          <pc:docMk/>
          <pc:sldMk cId="1082289735" sldId="309"/>
        </pc:sldMkLst>
        <pc:spChg chg="add mod">
          <ac:chgData name="Karatas, Metin" userId="b9688a8e-d721-4a34-8ed9-35f364e00268" providerId="ADAL" clId="{80AEB718-03CD-5646-8431-E8F92F76D023}" dt="2024-07-08T19:18:32.390" v="2169"/>
          <ac:spMkLst>
            <pc:docMk/>
            <pc:sldMk cId="1082289735" sldId="309"/>
            <ac:spMk id="3" creationId="{4BCF8C5D-94CA-89AC-E223-29455F7D54C0}"/>
          </ac:spMkLst>
        </pc:spChg>
        <pc:picChg chg="del">
          <ac:chgData name="Karatas, Metin" userId="b9688a8e-d721-4a34-8ed9-35f364e00268" providerId="ADAL" clId="{80AEB718-03CD-5646-8431-E8F92F76D023}" dt="2024-07-08T19:07:18.762" v="2123" actId="478"/>
          <ac:picMkLst>
            <pc:docMk/>
            <pc:sldMk cId="1082289735" sldId="309"/>
            <ac:picMk id="22" creationId="{9DFEE10F-863A-FC4B-B52D-DDCCD14ECC48}"/>
          </ac:picMkLst>
        </pc:picChg>
      </pc:sldChg>
      <pc:sldChg chg="addSp delSp modSp mod">
        <pc:chgData name="Karatas, Metin" userId="b9688a8e-d721-4a34-8ed9-35f364e00268" providerId="ADAL" clId="{80AEB718-03CD-5646-8431-E8F92F76D023}" dt="2024-07-08T19:18:32.390" v="2169"/>
        <pc:sldMkLst>
          <pc:docMk/>
          <pc:sldMk cId="1066043028" sldId="310"/>
        </pc:sldMkLst>
        <pc:spChg chg="mod">
          <ac:chgData name="Karatas, Metin" userId="b9688a8e-d721-4a34-8ed9-35f364e00268" providerId="ADAL" clId="{80AEB718-03CD-5646-8431-E8F92F76D023}" dt="2024-07-08T19:08:17.974" v="2162" actId="20577"/>
          <ac:spMkLst>
            <pc:docMk/>
            <pc:sldMk cId="1066043028" sldId="310"/>
            <ac:spMk id="3" creationId="{00000000-0000-0000-0000-000000000000}"/>
          </ac:spMkLst>
        </pc:spChg>
        <pc:spChg chg="add mod">
          <ac:chgData name="Karatas, Metin" userId="b9688a8e-d721-4a34-8ed9-35f364e00268" providerId="ADAL" clId="{80AEB718-03CD-5646-8431-E8F92F76D023}" dt="2024-07-08T19:18:32.390" v="2169"/>
          <ac:spMkLst>
            <pc:docMk/>
            <pc:sldMk cId="1066043028" sldId="310"/>
            <ac:spMk id="4" creationId="{1E4741C9-C895-E7E6-E860-11F5E476F06C}"/>
          </ac:spMkLst>
        </pc:spChg>
        <pc:picChg chg="del">
          <ac:chgData name="Karatas, Metin" userId="b9688a8e-d721-4a34-8ed9-35f364e00268" providerId="ADAL" clId="{80AEB718-03CD-5646-8431-E8F92F76D023}" dt="2024-07-08T19:07:25.905" v="2125" actId="478"/>
          <ac:picMkLst>
            <pc:docMk/>
            <pc:sldMk cId="1066043028" sldId="310"/>
            <ac:picMk id="7" creationId="{984F9880-C7A5-3E46-97AD-3FAE3CD47AF2}"/>
          </ac:picMkLst>
        </pc:picChg>
      </pc:sldChg>
      <pc:sldChg chg="addSp delSp modSp mod">
        <pc:chgData name="Karatas, Metin" userId="b9688a8e-d721-4a34-8ed9-35f364e00268" providerId="ADAL" clId="{80AEB718-03CD-5646-8431-E8F92F76D023}" dt="2024-07-08T19:18:32.390" v="2169"/>
        <pc:sldMkLst>
          <pc:docMk/>
          <pc:sldMk cId="853281844" sldId="312"/>
        </pc:sldMkLst>
        <pc:spChg chg="add mod">
          <ac:chgData name="Karatas, Metin" userId="b9688a8e-d721-4a34-8ed9-35f364e00268" providerId="ADAL" clId="{80AEB718-03CD-5646-8431-E8F92F76D023}" dt="2024-07-08T19:18:32.390" v="2169"/>
          <ac:spMkLst>
            <pc:docMk/>
            <pc:sldMk cId="853281844" sldId="312"/>
            <ac:spMk id="3" creationId="{042EAFF2-1313-B7AD-D15F-1D900C878D0B}"/>
          </ac:spMkLst>
        </pc:spChg>
        <pc:picChg chg="del">
          <ac:chgData name="Karatas, Metin" userId="b9688a8e-d721-4a34-8ed9-35f364e00268" providerId="ADAL" clId="{80AEB718-03CD-5646-8431-E8F92F76D023}" dt="2024-07-08T19:07:22.816" v="2124" actId="478"/>
          <ac:picMkLst>
            <pc:docMk/>
            <pc:sldMk cId="853281844" sldId="312"/>
            <ac:picMk id="20" creationId="{06D2CBB1-CCC4-3B41-8E76-BB62A1BB7D75}"/>
          </ac:picMkLst>
        </pc:picChg>
      </pc:sldChg>
      <pc:sldChg chg="addSp delSp modSp mod">
        <pc:chgData name="Karatas, Metin" userId="b9688a8e-d721-4a34-8ed9-35f364e00268" providerId="ADAL" clId="{80AEB718-03CD-5646-8431-E8F92F76D023}" dt="2024-07-08T19:18:32.390" v="2169"/>
        <pc:sldMkLst>
          <pc:docMk/>
          <pc:sldMk cId="43571987" sldId="313"/>
        </pc:sldMkLst>
        <pc:spChg chg="add mod">
          <ac:chgData name="Karatas, Metin" userId="b9688a8e-d721-4a34-8ed9-35f364e00268" providerId="ADAL" clId="{80AEB718-03CD-5646-8431-E8F92F76D023}" dt="2024-07-08T19:18:32.390" v="2169"/>
          <ac:spMkLst>
            <pc:docMk/>
            <pc:sldMk cId="43571987" sldId="313"/>
            <ac:spMk id="3" creationId="{0E01643E-A85B-6B5F-813B-8B932E95CC03}"/>
          </ac:spMkLst>
        </pc:spChg>
        <pc:picChg chg="del">
          <ac:chgData name="Karatas, Metin" userId="b9688a8e-d721-4a34-8ed9-35f364e00268" providerId="ADAL" clId="{80AEB718-03CD-5646-8431-E8F92F76D023}" dt="2024-07-08T19:06:44.966" v="2112" actId="478"/>
          <ac:picMkLst>
            <pc:docMk/>
            <pc:sldMk cId="43571987" sldId="313"/>
            <ac:picMk id="9" creationId="{126DAFAB-4E85-A640-9B4C-B8A127DA3B69}"/>
          </ac:picMkLst>
        </pc:picChg>
      </pc:sldChg>
      <pc:sldChg chg="addSp delSp modSp mod">
        <pc:chgData name="Karatas, Metin" userId="b9688a8e-d721-4a34-8ed9-35f364e00268" providerId="ADAL" clId="{80AEB718-03CD-5646-8431-E8F92F76D023}" dt="2024-07-08T19:18:32.390" v="2169"/>
        <pc:sldMkLst>
          <pc:docMk/>
          <pc:sldMk cId="3042791267" sldId="2076136527"/>
        </pc:sldMkLst>
        <pc:spChg chg="add del mod">
          <ac:chgData name="Karatas, Metin" userId="b9688a8e-d721-4a34-8ed9-35f364e00268" providerId="ADAL" clId="{80AEB718-03CD-5646-8431-E8F92F76D023}" dt="2024-07-08T19:18:14.674" v="2168"/>
          <ac:spMkLst>
            <pc:docMk/>
            <pc:sldMk cId="3042791267" sldId="2076136527"/>
            <ac:spMk id="5" creationId="{5393CBE1-FAAE-D7D1-8219-559FE1C044DA}"/>
          </ac:spMkLst>
        </pc:spChg>
        <pc:spChg chg="add mod">
          <ac:chgData name="Karatas, Metin" userId="b9688a8e-d721-4a34-8ed9-35f364e00268" providerId="ADAL" clId="{80AEB718-03CD-5646-8431-E8F92F76D023}" dt="2024-07-08T19:18:32.390" v="2169"/>
          <ac:spMkLst>
            <pc:docMk/>
            <pc:sldMk cId="3042791267" sldId="2076136527"/>
            <ac:spMk id="6" creationId="{329FFD75-22FD-4550-EDE0-E8A32CE10D35}"/>
          </ac:spMkLst>
        </pc:spChg>
        <pc:picChg chg="add mod">
          <ac:chgData name="Karatas, Metin" userId="b9688a8e-d721-4a34-8ed9-35f364e00268" providerId="ADAL" clId="{80AEB718-03CD-5646-8431-E8F92F76D023}" dt="2024-07-08T19:13:50.362" v="2165"/>
          <ac:picMkLst>
            <pc:docMk/>
            <pc:sldMk cId="3042791267" sldId="2076136527"/>
            <ac:picMk id="4" creationId="{02AFD548-16DC-111F-85C0-49AE6027B28B}"/>
          </ac:picMkLst>
        </pc:picChg>
      </pc:sldChg>
      <pc:sldChg chg="addSp delSp modSp mod">
        <pc:chgData name="Karatas, Metin" userId="b9688a8e-d721-4a34-8ed9-35f364e00268" providerId="ADAL" clId="{80AEB718-03CD-5646-8431-E8F92F76D023}" dt="2024-07-08T19:18:32.390" v="2169"/>
        <pc:sldMkLst>
          <pc:docMk/>
          <pc:sldMk cId="3071490179" sldId="2076136529"/>
        </pc:sldMkLst>
        <pc:spChg chg="add mod">
          <ac:chgData name="Karatas, Metin" userId="b9688a8e-d721-4a34-8ed9-35f364e00268" providerId="ADAL" clId="{80AEB718-03CD-5646-8431-E8F92F76D023}" dt="2024-07-08T19:18:32.390" v="2169"/>
          <ac:spMkLst>
            <pc:docMk/>
            <pc:sldMk cId="3071490179" sldId="2076136529"/>
            <ac:spMk id="4" creationId="{904BC596-D50C-D6FC-D58E-7F151AF35DFB}"/>
          </ac:spMkLst>
        </pc:spChg>
        <pc:picChg chg="del">
          <ac:chgData name="Karatas, Metin" userId="b9688a8e-d721-4a34-8ed9-35f364e00268" providerId="ADAL" clId="{80AEB718-03CD-5646-8431-E8F92F76D023}" dt="2024-07-08T19:06:39.995" v="2110" actId="478"/>
          <ac:picMkLst>
            <pc:docMk/>
            <pc:sldMk cId="3071490179" sldId="2076136529"/>
            <ac:picMk id="10" creationId="{FE5FBC1A-C019-CC46-A3A8-542B5BCA1208}"/>
          </ac:picMkLst>
        </pc:picChg>
      </pc:sldChg>
      <pc:sldChg chg="addSp delSp modSp add mod">
        <pc:chgData name="Karatas, Metin" userId="b9688a8e-d721-4a34-8ed9-35f364e00268" providerId="ADAL" clId="{80AEB718-03CD-5646-8431-E8F92F76D023}" dt="2024-07-08T19:18:32.390" v="2169"/>
        <pc:sldMkLst>
          <pc:docMk/>
          <pc:sldMk cId="1561906127" sldId="2076136530"/>
        </pc:sldMkLst>
        <pc:spChg chg="mod">
          <ac:chgData name="Karatas, Metin" userId="b9688a8e-d721-4a34-8ed9-35f364e00268" providerId="ADAL" clId="{80AEB718-03CD-5646-8431-E8F92F76D023}" dt="2024-07-08T17:15:14.478" v="390" actId="20577"/>
          <ac:spMkLst>
            <pc:docMk/>
            <pc:sldMk cId="1561906127" sldId="2076136530"/>
            <ac:spMk id="2" creationId="{00000000-0000-0000-0000-000000000000}"/>
          </ac:spMkLst>
        </pc:spChg>
        <pc:spChg chg="add mod">
          <ac:chgData name="Karatas, Metin" userId="b9688a8e-d721-4a34-8ed9-35f364e00268" providerId="ADAL" clId="{80AEB718-03CD-5646-8431-E8F92F76D023}" dt="2024-07-08T17:24:15.144" v="481" actId="20577"/>
          <ac:spMkLst>
            <pc:docMk/>
            <pc:sldMk cId="1561906127" sldId="2076136530"/>
            <ac:spMk id="5" creationId="{E852D739-7D4E-B68D-B101-29AB70768801}"/>
          </ac:spMkLst>
        </pc:spChg>
        <pc:spChg chg="add mod">
          <ac:chgData name="Karatas, Metin" userId="b9688a8e-d721-4a34-8ed9-35f364e00268" providerId="ADAL" clId="{80AEB718-03CD-5646-8431-E8F92F76D023}" dt="2024-07-08T19:18:32.390" v="2169"/>
          <ac:spMkLst>
            <pc:docMk/>
            <pc:sldMk cId="1561906127" sldId="2076136530"/>
            <ac:spMk id="6" creationId="{DD243F71-95A6-C7B5-120C-5256DB751848}"/>
          </ac:spMkLst>
        </pc:spChg>
        <pc:spChg chg="del">
          <ac:chgData name="Karatas, Metin" userId="b9688a8e-d721-4a34-8ed9-35f364e00268" providerId="ADAL" clId="{80AEB718-03CD-5646-8431-E8F92F76D023}" dt="2024-07-08T16:54:17.598" v="5" actId="478"/>
          <ac:spMkLst>
            <pc:docMk/>
            <pc:sldMk cId="1561906127" sldId="2076136530"/>
            <ac:spMk id="11" creationId="{0C125BDC-D9E4-CDB3-6E5E-00EE5E801BFD}"/>
          </ac:spMkLst>
        </pc:spChg>
        <pc:picChg chg="add mod">
          <ac:chgData name="Karatas, Metin" userId="b9688a8e-d721-4a34-8ed9-35f364e00268" providerId="ADAL" clId="{80AEB718-03CD-5646-8431-E8F92F76D023}" dt="2024-07-08T16:54:21.438" v="7" actId="14100"/>
          <ac:picMkLst>
            <pc:docMk/>
            <pc:sldMk cId="1561906127" sldId="2076136530"/>
            <ac:picMk id="4" creationId="{7CB65E5B-8AAD-CDE6-E601-8C973204A446}"/>
          </ac:picMkLst>
        </pc:picChg>
        <pc:picChg chg="del">
          <ac:chgData name="Karatas, Metin" userId="b9688a8e-d721-4a34-8ed9-35f364e00268" providerId="ADAL" clId="{80AEB718-03CD-5646-8431-E8F92F76D023}" dt="2024-07-08T17:33:04.164" v="626" actId="478"/>
          <ac:picMkLst>
            <pc:docMk/>
            <pc:sldMk cId="1561906127" sldId="2076136530"/>
            <ac:picMk id="10" creationId="{FE5FBC1A-C019-CC46-A3A8-542B5BCA1208}"/>
          </ac:picMkLst>
        </pc:picChg>
      </pc:sldChg>
      <pc:sldChg chg="addSp delSp modSp add mod">
        <pc:chgData name="Karatas, Metin" userId="b9688a8e-d721-4a34-8ed9-35f364e00268" providerId="ADAL" clId="{80AEB718-03CD-5646-8431-E8F92F76D023}" dt="2024-07-08T19:18:32.390" v="2169"/>
        <pc:sldMkLst>
          <pc:docMk/>
          <pc:sldMk cId="1535555950" sldId="2076136531"/>
        </pc:sldMkLst>
        <pc:spChg chg="mod">
          <ac:chgData name="Karatas, Metin" userId="b9688a8e-d721-4a34-8ed9-35f364e00268" providerId="ADAL" clId="{80AEB718-03CD-5646-8431-E8F92F76D023}" dt="2024-07-08T17:15:38.073" v="392" actId="20577"/>
          <ac:spMkLst>
            <pc:docMk/>
            <pc:sldMk cId="1535555950" sldId="2076136531"/>
            <ac:spMk id="2" creationId="{00000000-0000-0000-0000-000000000000}"/>
          </ac:spMkLst>
        </pc:spChg>
        <pc:spChg chg="add mod">
          <ac:chgData name="Karatas, Metin" userId="b9688a8e-d721-4a34-8ed9-35f364e00268" providerId="ADAL" clId="{80AEB718-03CD-5646-8431-E8F92F76D023}" dt="2024-07-08T17:30:01.877" v="623" actId="20577"/>
          <ac:spMkLst>
            <pc:docMk/>
            <pc:sldMk cId="1535555950" sldId="2076136531"/>
            <ac:spMk id="6" creationId="{1D23CBEB-5A4A-DEAB-856F-BAC8E6361A54}"/>
          </ac:spMkLst>
        </pc:spChg>
        <pc:spChg chg="add mod">
          <ac:chgData name="Karatas, Metin" userId="b9688a8e-d721-4a34-8ed9-35f364e00268" providerId="ADAL" clId="{80AEB718-03CD-5646-8431-E8F92F76D023}" dt="2024-07-08T19:18:32.390" v="2169"/>
          <ac:spMkLst>
            <pc:docMk/>
            <pc:sldMk cId="1535555950" sldId="2076136531"/>
            <ac:spMk id="7" creationId="{CA451458-ECBB-8D6C-719D-656E96549FE5}"/>
          </ac:spMkLst>
        </pc:spChg>
        <pc:picChg chg="del">
          <ac:chgData name="Karatas, Metin" userId="b9688a8e-d721-4a34-8ed9-35f364e00268" providerId="ADAL" clId="{80AEB718-03CD-5646-8431-E8F92F76D023}" dt="2024-07-08T16:56:49.081" v="16" actId="478"/>
          <ac:picMkLst>
            <pc:docMk/>
            <pc:sldMk cId="1535555950" sldId="2076136531"/>
            <ac:picMk id="4" creationId="{7CB65E5B-8AAD-CDE6-E601-8C973204A446}"/>
          </ac:picMkLst>
        </pc:picChg>
        <pc:picChg chg="add mod">
          <ac:chgData name="Karatas, Metin" userId="b9688a8e-d721-4a34-8ed9-35f364e00268" providerId="ADAL" clId="{80AEB718-03CD-5646-8431-E8F92F76D023}" dt="2024-07-08T16:57:03.462" v="24" actId="14100"/>
          <ac:picMkLst>
            <pc:docMk/>
            <pc:sldMk cId="1535555950" sldId="2076136531"/>
            <ac:picMk id="5" creationId="{BECB7FD9-58D8-7D8F-BC36-FBC4D615DD71}"/>
          </ac:picMkLst>
        </pc:picChg>
        <pc:picChg chg="del">
          <ac:chgData name="Karatas, Metin" userId="b9688a8e-d721-4a34-8ed9-35f364e00268" providerId="ADAL" clId="{80AEB718-03CD-5646-8431-E8F92F76D023}" dt="2024-07-08T17:33:09.997" v="628" actId="478"/>
          <ac:picMkLst>
            <pc:docMk/>
            <pc:sldMk cId="1535555950" sldId="2076136531"/>
            <ac:picMk id="10" creationId="{FE5FBC1A-C019-CC46-A3A8-542B5BCA1208}"/>
          </ac:picMkLst>
        </pc:picChg>
      </pc:sldChg>
      <pc:sldChg chg="addSp delSp modSp add mod">
        <pc:chgData name="Karatas, Metin" userId="b9688a8e-d721-4a34-8ed9-35f364e00268" providerId="ADAL" clId="{80AEB718-03CD-5646-8431-E8F92F76D023}" dt="2024-07-08T19:18:32.390" v="2169"/>
        <pc:sldMkLst>
          <pc:docMk/>
          <pc:sldMk cId="2743240027" sldId="2076136532"/>
        </pc:sldMkLst>
        <pc:spChg chg="mod">
          <ac:chgData name="Karatas, Metin" userId="b9688a8e-d721-4a34-8ed9-35f364e00268" providerId="ADAL" clId="{80AEB718-03CD-5646-8431-E8F92F76D023}" dt="2024-07-08T17:00:59.344" v="108" actId="20577"/>
          <ac:spMkLst>
            <pc:docMk/>
            <pc:sldMk cId="2743240027" sldId="2076136532"/>
            <ac:spMk id="2" creationId="{00000000-0000-0000-0000-000000000000}"/>
          </ac:spMkLst>
        </pc:spChg>
        <pc:spChg chg="add mod">
          <ac:chgData name="Karatas, Metin" userId="b9688a8e-d721-4a34-8ed9-35f364e00268" providerId="ADAL" clId="{80AEB718-03CD-5646-8431-E8F92F76D023}" dt="2024-07-08T19:18:32.390" v="2169"/>
          <ac:spMkLst>
            <pc:docMk/>
            <pc:sldMk cId="2743240027" sldId="2076136532"/>
            <ac:spMk id="3" creationId="{9B71C1D2-B13D-35F0-072A-5318BF863CA4}"/>
          </ac:spMkLst>
        </pc:spChg>
        <pc:spChg chg="mod">
          <ac:chgData name="Karatas, Metin" userId="b9688a8e-d721-4a34-8ed9-35f364e00268" providerId="ADAL" clId="{80AEB718-03CD-5646-8431-E8F92F76D023}" dt="2024-07-08T17:20:14.067" v="439" actId="20577"/>
          <ac:spMkLst>
            <pc:docMk/>
            <pc:sldMk cId="2743240027" sldId="2076136532"/>
            <ac:spMk id="6" creationId="{1D23CBEB-5A4A-DEAB-856F-BAC8E6361A54}"/>
          </ac:spMkLst>
        </pc:spChg>
        <pc:picChg chg="del">
          <ac:chgData name="Karatas, Metin" userId="b9688a8e-d721-4a34-8ed9-35f364e00268" providerId="ADAL" clId="{80AEB718-03CD-5646-8431-E8F92F76D023}" dt="2024-07-08T17:01:00.655" v="109" actId="478"/>
          <ac:picMkLst>
            <pc:docMk/>
            <pc:sldMk cId="2743240027" sldId="2076136532"/>
            <ac:picMk id="5" creationId="{BECB7FD9-58D8-7D8F-BC36-FBC4D615DD71}"/>
          </ac:picMkLst>
        </pc:picChg>
        <pc:picChg chg="del">
          <ac:chgData name="Karatas, Metin" userId="b9688a8e-d721-4a34-8ed9-35f364e00268" providerId="ADAL" clId="{80AEB718-03CD-5646-8431-E8F92F76D023}" dt="2024-07-08T17:33:12.710" v="629" actId="478"/>
          <ac:picMkLst>
            <pc:docMk/>
            <pc:sldMk cId="2743240027" sldId="2076136532"/>
            <ac:picMk id="10" creationId="{FE5FBC1A-C019-CC46-A3A8-542B5BCA1208}"/>
          </ac:picMkLst>
        </pc:picChg>
      </pc:sldChg>
      <pc:sldChg chg="addSp delSp modSp add mod ord">
        <pc:chgData name="Karatas, Metin" userId="b9688a8e-d721-4a34-8ed9-35f364e00268" providerId="ADAL" clId="{80AEB718-03CD-5646-8431-E8F92F76D023}" dt="2024-07-08T19:18:32.390" v="2169"/>
        <pc:sldMkLst>
          <pc:docMk/>
          <pc:sldMk cId="418225901" sldId="2076136533"/>
        </pc:sldMkLst>
        <pc:spChg chg="mod">
          <ac:chgData name="Karatas, Metin" userId="b9688a8e-d721-4a34-8ed9-35f364e00268" providerId="ADAL" clId="{80AEB718-03CD-5646-8431-E8F92F76D023}" dt="2024-07-08T17:15:46.697" v="396" actId="20577"/>
          <ac:spMkLst>
            <pc:docMk/>
            <pc:sldMk cId="418225901" sldId="2076136533"/>
            <ac:spMk id="2" creationId="{00000000-0000-0000-0000-000000000000}"/>
          </ac:spMkLst>
        </pc:spChg>
        <pc:spChg chg="mod">
          <ac:chgData name="Karatas, Metin" userId="b9688a8e-d721-4a34-8ed9-35f364e00268" providerId="ADAL" clId="{80AEB718-03CD-5646-8431-E8F92F76D023}" dt="2024-07-08T17:08:26.950" v="306" actId="20577"/>
          <ac:spMkLst>
            <pc:docMk/>
            <pc:sldMk cId="418225901" sldId="2076136533"/>
            <ac:spMk id="6" creationId="{1D23CBEB-5A4A-DEAB-856F-BAC8E6361A54}"/>
          </ac:spMkLst>
        </pc:spChg>
        <pc:spChg chg="add mod">
          <ac:chgData name="Karatas, Metin" userId="b9688a8e-d721-4a34-8ed9-35f364e00268" providerId="ADAL" clId="{80AEB718-03CD-5646-8431-E8F92F76D023}" dt="2024-07-08T19:18:32.390" v="2169"/>
          <ac:spMkLst>
            <pc:docMk/>
            <pc:sldMk cId="418225901" sldId="2076136533"/>
            <ac:spMk id="7" creationId="{A9505E05-5165-3DB2-50E0-2D4CB6BF25CD}"/>
          </ac:spMkLst>
        </pc:spChg>
        <pc:picChg chg="add mod">
          <ac:chgData name="Karatas, Metin" userId="b9688a8e-d721-4a34-8ed9-35f364e00268" providerId="ADAL" clId="{80AEB718-03CD-5646-8431-E8F92F76D023}" dt="2024-07-08T17:08:09.146" v="247" actId="14100"/>
          <ac:picMkLst>
            <pc:docMk/>
            <pc:sldMk cId="418225901" sldId="2076136533"/>
            <ac:picMk id="4" creationId="{26035BDA-788D-401B-B169-CAFA4427FD73}"/>
          </ac:picMkLst>
        </pc:picChg>
        <pc:picChg chg="del">
          <ac:chgData name="Karatas, Metin" userId="b9688a8e-d721-4a34-8ed9-35f364e00268" providerId="ADAL" clId="{80AEB718-03CD-5646-8431-E8F92F76D023}" dt="2024-07-08T17:08:02.830" v="243" actId="478"/>
          <ac:picMkLst>
            <pc:docMk/>
            <pc:sldMk cId="418225901" sldId="2076136533"/>
            <ac:picMk id="5" creationId="{BECB7FD9-58D8-7D8F-BC36-FBC4D615DD71}"/>
          </ac:picMkLst>
        </pc:picChg>
        <pc:picChg chg="del">
          <ac:chgData name="Karatas, Metin" userId="b9688a8e-d721-4a34-8ed9-35f364e00268" providerId="ADAL" clId="{80AEB718-03CD-5646-8431-E8F92F76D023}" dt="2024-07-08T17:33:15.438" v="630" actId="478"/>
          <ac:picMkLst>
            <pc:docMk/>
            <pc:sldMk cId="418225901" sldId="2076136533"/>
            <ac:picMk id="10" creationId="{FE5FBC1A-C019-CC46-A3A8-542B5BCA1208}"/>
          </ac:picMkLst>
        </pc:picChg>
      </pc:sldChg>
      <pc:sldChg chg="addSp delSp modSp add mod">
        <pc:chgData name="Karatas, Metin" userId="b9688a8e-d721-4a34-8ed9-35f364e00268" providerId="ADAL" clId="{80AEB718-03CD-5646-8431-E8F92F76D023}" dt="2024-07-08T19:18:32.390" v="2169"/>
        <pc:sldMkLst>
          <pc:docMk/>
          <pc:sldMk cId="1412485023" sldId="2076136534"/>
        </pc:sldMkLst>
        <pc:spChg chg="mod">
          <ac:chgData name="Karatas, Metin" userId="b9688a8e-d721-4a34-8ed9-35f364e00268" providerId="ADAL" clId="{80AEB718-03CD-5646-8431-E8F92F76D023}" dt="2024-07-08T17:15:54.537" v="400" actId="20577"/>
          <ac:spMkLst>
            <pc:docMk/>
            <pc:sldMk cId="1412485023" sldId="2076136534"/>
            <ac:spMk id="2" creationId="{00000000-0000-0000-0000-000000000000}"/>
          </ac:spMkLst>
        </pc:spChg>
        <pc:spChg chg="mod">
          <ac:chgData name="Karatas, Metin" userId="b9688a8e-d721-4a34-8ed9-35f364e00268" providerId="ADAL" clId="{80AEB718-03CD-5646-8431-E8F92F76D023}" dt="2024-07-08T17:14:25.601" v="374" actId="20577"/>
          <ac:spMkLst>
            <pc:docMk/>
            <pc:sldMk cId="1412485023" sldId="2076136534"/>
            <ac:spMk id="6" creationId="{1D23CBEB-5A4A-DEAB-856F-BAC8E6361A54}"/>
          </ac:spMkLst>
        </pc:spChg>
        <pc:spChg chg="add mod">
          <ac:chgData name="Karatas, Metin" userId="b9688a8e-d721-4a34-8ed9-35f364e00268" providerId="ADAL" clId="{80AEB718-03CD-5646-8431-E8F92F76D023}" dt="2024-07-08T19:18:32.390" v="2169"/>
          <ac:spMkLst>
            <pc:docMk/>
            <pc:sldMk cId="1412485023" sldId="2076136534"/>
            <ac:spMk id="7" creationId="{B8564491-BB06-DF5C-924B-8C92700732BA}"/>
          </ac:spMkLst>
        </pc:spChg>
        <pc:picChg chg="del mod">
          <ac:chgData name="Karatas, Metin" userId="b9688a8e-d721-4a34-8ed9-35f364e00268" providerId="ADAL" clId="{80AEB718-03CD-5646-8431-E8F92F76D023}" dt="2024-07-08T17:13:46.758" v="311" actId="478"/>
          <ac:picMkLst>
            <pc:docMk/>
            <pc:sldMk cId="1412485023" sldId="2076136534"/>
            <ac:picMk id="4" creationId="{26035BDA-788D-401B-B169-CAFA4427FD73}"/>
          </ac:picMkLst>
        </pc:picChg>
        <pc:picChg chg="add mod">
          <ac:chgData name="Karatas, Metin" userId="b9688a8e-d721-4a34-8ed9-35f364e00268" providerId="ADAL" clId="{80AEB718-03CD-5646-8431-E8F92F76D023}" dt="2024-07-08T17:13:50.262" v="312" actId="1076"/>
          <ac:picMkLst>
            <pc:docMk/>
            <pc:sldMk cId="1412485023" sldId="2076136534"/>
            <ac:picMk id="5" creationId="{C0AB7745-8A67-2DA8-EAE2-252C340C6EDE}"/>
          </ac:picMkLst>
        </pc:picChg>
        <pc:picChg chg="del">
          <ac:chgData name="Karatas, Metin" userId="b9688a8e-d721-4a34-8ed9-35f364e00268" providerId="ADAL" clId="{80AEB718-03CD-5646-8431-E8F92F76D023}" dt="2024-07-08T17:33:18.274" v="631" actId="478"/>
          <ac:picMkLst>
            <pc:docMk/>
            <pc:sldMk cId="1412485023" sldId="2076136534"/>
            <ac:picMk id="10" creationId="{FE5FBC1A-C019-CC46-A3A8-542B5BCA1208}"/>
          </ac:picMkLst>
        </pc:picChg>
      </pc:sldChg>
      <pc:sldChg chg="addSp delSp modSp add del mod">
        <pc:chgData name="Karatas, Metin" userId="b9688a8e-d721-4a34-8ed9-35f364e00268" providerId="ADAL" clId="{80AEB718-03CD-5646-8431-E8F92F76D023}" dt="2024-07-08T19:18:32.390" v="2169"/>
        <pc:sldMkLst>
          <pc:docMk/>
          <pc:sldMk cId="725421367" sldId="2076136535"/>
        </pc:sldMkLst>
        <pc:spChg chg="mod">
          <ac:chgData name="Karatas, Metin" userId="b9688a8e-d721-4a34-8ed9-35f364e00268" providerId="ADAL" clId="{80AEB718-03CD-5646-8431-E8F92F76D023}" dt="2024-07-08T17:16:44.135" v="413" actId="20577"/>
          <ac:spMkLst>
            <pc:docMk/>
            <pc:sldMk cId="725421367" sldId="2076136535"/>
            <ac:spMk id="2" creationId="{00000000-0000-0000-0000-000000000000}"/>
          </ac:spMkLst>
        </pc:spChg>
        <pc:spChg chg="mod">
          <ac:chgData name="Karatas, Metin" userId="b9688a8e-d721-4a34-8ed9-35f364e00268" providerId="ADAL" clId="{80AEB718-03CD-5646-8431-E8F92F76D023}" dt="2024-07-08T17:26:44.369" v="528" actId="20577"/>
          <ac:spMkLst>
            <pc:docMk/>
            <pc:sldMk cId="725421367" sldId="2076136535"/>
            <ac:spMk id="6" creationId="{1D23CBEB-5A4A-DEAB-856F-BAC8E6361A54}"/>
          </ac:spMkLst>
        </pc:spChg>
        <pc:spChg chg="add mod">
          <ac:chgData name="Karatas, Metin" userId="b9688a8e-d721-4a34-8ed9-35f364e00268" providerId="ADAL" clId="{80AEB718-03CD-5646-8431-E8F92F76D023}" dt="2024-07-08T17:39:25.793" v="970"/>
          <ac:spMkLst>
            <pc:docMk/>
            <pc:sldMk cId="725421367" sldId="2076136535"/>
            <ac:spMk id="7" creationId="{40F066AB-555C-BEA6-53EF-B0B7435EA9E4}"/>
          </ac:spMkLst>
        </pc:spChg>
        <pc:spChg chg="add mod">
          <ac:chgData name="Karatas, Metin" userId="b9688a8e-d721-4a34-8ed9-35f364e00268" providerId="ADAL" clId="{80AEB718-03CD-5646-8431-E8F92F76D023}" dt="2024-07-08T19:18:32.390" v="2169"/>
          <ac:spMkLst>
            <pc:docMk/>
            <pc:sldMk cId="725421367" sldId="2076136535"/>
            <ac:spMk id="9" creationId="{C7CF1B15-6A1A-7BEC-AA0F-65C5B2132F47}"/>
          </ac:spMkLst>
        </pc:spChg>
        <pc:picChg chg="add mod">
          <ac:chgData name="Karatas, Metin" userId="b9688a8e-d721-4a34-8ed9-35f364e00268" providerId="ADAL" clId="{80AEB718-03CD-5646-8431-E8F92F76D023}" dt="2024-07-08T17:39:30.547" v="971" actId="14100"/>
          <ac:picMkLst>
            <pc:docMk/>
            <pc:sldMk cId="725421367" sldId="2076136535"/>
            <ac:picMk id="4" creationId="{DCE81C8C-3514-61A7-678C-2CC179206DFD}"/>
          </ac:picMkLst>
        </pc:picChg>
        <pc:picChg chg="del">
          <ac:chgData name="Karatas, Metin" userId="b9688a8e-d721-4a34-8ed9-35f364e00268" providerId="ADAL" clId="{80AEB718-03CD-5646-8431-E8F92F76D023}" dt="2024-07-08T17:27:13.319" v="529" actId="478"/>
          <ac:picMkLst>
            <pc:docMk/>
            <pc:sldMk cId="725421367" sldId="2076136535"/>
            <ac:picMk id="5" creationId="{C0AB7745-8A67-2DA8-EAE2-252C340C6EDE}"/>
          </ac:picMkLst>
        </pc:picChg>
        <pc:picChg chg="del">
          <ac:chgData name="Karatas, Metin" userId="b9688a8e-d721-4a34-8ed9-35f364e00268" providerId="ADAL" clId="{80AEB718-03CD-5646-8431-E8F92F76D023}" dt="2024-07-08T17:33:21.616" v="632" actId="478"/>
          <ac:picMkLst>
            <pc:docMk/>
            <pc:sldMk cId="725421367" sldId="2076136535"/>
            <ac:picMk id="10" creationId="{FE5FBC1A-C019-CC46-A3A8-542B5BCA1208}"/>
          </ac:picMkLst>
        </pc:picChg>
      </pc:sldChg>
      <pc:sldChg chg="add del">
        <pc:chgData name="Karatas, Metin" userId="b9688a8e-d721-4a34-8ed9-35f364e00268" providerId="ADAL" clId="{80AEB718-03CD-5646-8431-E8F92F76D023}" dt="2024-07-08T17:22:10.209" v="479" actId="2696"/>
        <pc:sldMkLst>
          <pc:docMk/>
          <pc:sldMk cId="112075896" sldId="2076136536"/>
        </pc:sldMkLst>
      </pc:sldChg>
      <pc:sldChg chg="addSp modSp add mod ord">
        <pc:chgData name="Karatas, Metin" userId="b9688a8e-d721-4a34-8ed9-35f364e00268" providerId="ADAL" clId="{80AEB718-03CD-5646-8431-E8F92F76D023}" dt="2024-07-08T19:18:32.390" v="2169"/>
        <pc:sldMkLst>
          <pc:docMk/>
          <pc:sldMk cId="1505842351" sldId="2076136537"/>
        </pc:sldMkLst>
        <pc:spChg chg="mod">
          <ac:chgData name="Karatas, Metin" userId="b9688a8e-d721-4a34-8ed9-35f364e00268" providerId="ADAL" clId="{80AEB718-03CD-5646-8431-E8F92F76D023}" dt="2024-07-08T17:25:52.716" v="486" actId="20577"/>
          <ac:spMkLst>
            <pc:docMk/>
            <pc:sldMk cId="1505842351" sldId="2076136537"/>
            <ac:spMk id="2" creationId="{00000000-0000-0000-0000-000000000000}"/>
          </ac:spMkLst>
        </pc:spChg>
        <pc:spChg chg="add mod">
          <ac:chgData name="Karatas, Metin" userId="b9688a8e-d721-4a34-8ed9-35f364e00268" providerId="ADAL" clId="{80AEB718-03CD-5646-8431-E8F92F76D023}" dt="2024-07-08T19:18:32.390" v="2169"/>
          <ac:spMkLst>
            <pc:docMk/>
            <pc:sldMk cId="1505842351" sldId="2076136537"/>
            <ac:spMk id="3" creationId="{E292732B-4C64-C83B-D798-640645EE5136}"/>
          </ac:spMkLst>
        </pc:spChg>
        <pc:spChg chg="mod">
          <ac:chgData name="Karatas, Metin" userId="b9688a8e-d721-4a34-8ed9-35f364e00268" providerId="ADAL" clId="{80AEB718-03CD-5646-8431-E8F92F76D023}" dt="2024-07-08T17:21:52.413" v="478"/>
          <ac:spMkLst>
            <pc:docMk/>
            <pc:sldMk cId="1505842351" sldId="2076136537"/>
            <ac:spMk id="6" creationId="{1D23CBEB-5A4A-DEAB-856F-BAC8E6361A54}"/>
          </ac:spMkLst>
        </pc:spChg>
      </pc:sldChg>
      <pc:sldChg chg="addSp delSp modSp add mod ord">
        <pc:chgData name="Karatas, Metin" userId="b9688a8e-d721-4a34-8ed9-35f364e00268" providerId="ADAL" clId="{80AEB718-03CD-5646-8431-E8F92F76D023}" dt="2024-07-08T19:18:32.390" v="2169"/>
        <pc:sldMkLst>
          <pc:docMk/>
          <pc:sldMk cId="2195919998" sldId="2076136538"/>
        </pc:sldMkLst>
        <pc:spChg chg="mod">
          <ac:chgData name="Karatas, Metin" userId="b9688a8e-d721-4a34-8ed9-35f364e00268" providerId="ADAL" clId="{80AEB718-03CD-5646-8431-E8F92F76D023}" dt="2024-07-08T17:34:48.215" v="657" actId="20577"/>
          <ac:spMkLst>
            <pc:docMk/>
            <pc:sldMk cId="2195919998" sldId="2076136538"/>
            <ac:spMk id="2" creationId="{00000000-0000-0000-0000-000000000000}"/>
          </ac:spMkLst>
        </pc:spChg>
        <pc:spChg chg="add mod">
          <ac:chgData name="Karatas, Metin" userId="b9688a8e-d721-4a34-8ed9-35f364e00268" providerId="ADAL" clId="{80AEB718-03CD-5646-8431-E8F92F76D023}" dt="2024-07-08T18:15:38.528" v="1700" actId="12"/>
          <ac:spMkLst>
            <pc:docMk/>
            <pc:sldMk cId="2195919998" sldId="2076136538"/>
            <ac:spMk id="3" creationId="{03F647B0-80CB-1385-98ED-01DD0192A8CA}"/>
          </ac:spMkLst>
        </pc:spChg>
        <pc:spChg chg="del">
          <ac:chgData name="Karatas, Metin" userId="b9688a8e-d721-4a34-8ed9-35f364e00268" providerId="ADAL" clId="{80AEB718-03CD-5646-8431-E8F92F76D023}" dt="2024-07-08T17:34:51.429" v="659" actId="478"/>
          <ac:spMkLst>
            <pc:docMk/>
            <pc:sldMk cId="2195919998" sldId="2076136538"/>
            <ac:spMk id="5" creationId="{E852D739-7D4E-B68D-B101-29AB70768801}"/>
          </ac:spMkLst>
        </pc:spChg>
        <pc:spChg chg="add mod">
          <ac:chgData name="Karatas, Metin" userId="b9688a8e-d721-4a34-8ed9-35f364e00268" providerId="ADAL" clId="{80AEB718-03CD-5646-8431-E8F92F76D023}" dt="2024-07-08T19:18:32.390" v="2169"/>
          <ac:spMkLst>
            <pc:docMk/>
            <pc:sldMk cId="2195919998" sldId="2076136538"/>
            <ac:spMk id="6" creationId="{8143A172-CFDC-B5C4-8A26-D335EB09FEE7}"/>
          </ac:spMkLst>
        </pc:spChg>
        <pc:picChg chg="del">
          <ac:chgData name="Karatas, Metin" userId="b9688a8e-d721-4a34-8ed9-35f364e00268" providerId="ADAL" clId="{80AEB718-03CD-5646-8431-E8F92F76D023}" dt="2024-07-08T17:34:49.511" v="658" actId="478"/>
          <ac:picMkLst>
            <pc:docMk/>
            <pc:sldMk cId="2195919998" sldId="2076136538"/>
            <ac:picMk id="4" creationId="{7CB65E5B-8AAD-CDE6-E601-8C973204A446}"/>
          </ac:picMkLst>
        </pc:picChg>
        <pc:picChg chg="del">
          <ac:chgData name="Karatas, Metin" userId="b9688a8e-d721-4a34-8ed9-35f364e00268" providerId="ADAL" clId="{80AEB718-03CD-5646-8431-E8F92F76D023}" dt="2024-07-08T17:33:07.322" v="627" actId="478"/>
          <ac:picMkLst>
            <pc:docMk/>
            <pc:sldMk cId="2195919998" sldId="2076136538"/>
            <ac:picMk id="10" creationId="{FE5FBC1A-C019-CC46-A3A8-542B5BCA1208}"/>
          </ac:picMkLst>
        </pc:picChg>
      </pc:sldChg>
      <pc:sldChg chg="addSp delSp modSp add mod ord">
        <pc:chgData name="Karatas, Metin" userId="b9688a8e-d721-4a34-8ed9-35f364e00268" providerId="ADAL" clId="{80AEB718-03CD-5646-8431-E8F92F76D023}" dt="2024-07-08T19:18:32.390" v="2169"/>
        <pc:sldMkLst>
          <pc:docMk/>
          <pc:sldMk cId="795772564" sldId="2076136539"/>
        </pc:sldMkLst>
        <pc:spChg chg="mod">
          <ac:chgData name="Karatas, Metin" userId="b9688a8e-d721-4a34-8ed9-35f364e00268" providerId="ADAL" clId="{80AEB718-03CD-5646-8431-E8F92F76D023}" dt="2024-07-08T17:41:20.090" v="1007" actId="20577"/>
          <ac:spMkLst>
            <pc:docMk/>
            <pc:sldMk cId="795772564" sldId="2076136539"/>
            <ac:spMk id="2" creationId="{00000000-0000-0000-0000-000000000000}"/>
          </ac:spMkLst>
        </pc:spChg>
        <pc:spChg chg="del">
          <ac:chgData name="Karatas, Metin" userId="b9688a8e-d721-4a34-8ed9-35f364e00268" providerId="ADAL" clId="{80AEB718-03CD-5646-8431-E8F92F76D023}" dt="2024-07-08T17:43:44.526" v="1058" actId="478"/>
          <ac:spMkLst>
            <pc:docMk/>
            <pc:sldMk cId="795772564" sldId="2076136539"/>
            <ac:spMk id="6" creationId="{1D23CBEB-5A4A-DEAB-856F-BAC8E6361A54}"/>
          </ac:spMkLst>
        </pc:spChg>
        <pc:spChg chg="add mod">
          <ac:chgData name="Karatas, Metin" userId="b9688a8e-d721-4a34-8ed9-35f364e00268" providerId="ADAL" clId="{80AEB718-03CD-5646-8431-E8F92F76D023}" dt="2024-07-08T19:09:28.847" v="2164" actId="20577"/>
          <ac:spMkLst>
            <pc:docMk/>
            <pc:sldMk cId="795772564" sldId="2076136539"/>
            <ac:spMk id="7" creationId="{6FA91835-5F73-2349-18D5-E11E4B7892DA}"/>
          </ac:spMkLst>
        </pc:spChg>
        <pc:spChg chg="add mod">
          <ac:chgData name="Karatas, Metin" userId="b9688a8e-d721-4a34-8ed9-35f364e00268" providerId="ADAL" clId="{80AEB718-03CD-5646-8431-E8F92F76D023}" dt="2024-07-08T17:43:05.408" v="1050"/>
          <ac:spMkLst>
            <pc:docMk/>
            <pc:sldMk cId="795772564" sldId="2076136539"/>
            <ac:spMk id="9" creationId="{892B9E8A-5D0A-2205-EA3E-F44571C8757C}"/>
          </ac:spMkLst>
        </pc:spChg>
        <pc:spChg chg="add mod">
          <ac:chgData name="Karatas, Metin" userId="b9688a8e-d721-4a34-8ed9-35f364e00268" providerId="ADAL" clId="{80AEB718-03CD-5646-8431-E8F92F76D023}" dt="2024-07-08T17:43:06.037" v="1051"/>
          <ac:spMkLst>
            <pc:docMk/>
            <pc:sldMk cId="795772564" sldId="2076136539"/>
            <ac:spMk id="10" creationId="{DBD7530D-54B5-781D-01F1-4F8846D98249}"/>
          </ac:spMkLst>
        </pc:spChg>
        <pc:spChg chg="add mod">
          <ac:chgData name="Karatas, Metin" userId="b9688a8e-d721-4a34-8ed9-35f364e00268" providerId="ADAL" clId="{80AEB718-03CD-5646-8431-E8F92F76D023}" dt="2024-07-08T19:18:32.390" v="2169"/>
          <ac:spMkLst>
            <pc:docMk/>
            <pc:sldMk cId="795772564" sldId="2076136539"/>
            <ac:spMk id="11" creationId="{FDA4E8CC-CF95-B890-051B-EEA887A39D6C}"/>
          </ac:spMkLst>
        </pc:spChg>
        <pc:picChg chg="del">
          <ac:chgData name="Karatas, Metin" userId="b9688a8e-d721-4a34-8ed9-35f364e00268" providerId="ADAL" clId="{80AEB718-03CD-5646-8431-E8F92F76D023}" dt="2024-07-08T17:40:57.622" v="974" actId="478"/>
          <ac:picMkLst>
            <pc:docMk/>
            <pc:sldMk cId="795772564" sldId="2076136539"/>
            <ac:picMk id="4" creationId="{DCE81C8C-3514-61A7-678C-2CC179206DFD}"/>
          </ac:picMkLst>
        </pc:picChg>
        <pc:picChg chg="add del mod">
          <ac:chgData name="Karatas, Metin" userId="b9688a8e-d721-4a34-8ed9-35f364e00268" providerId="ADAL" clId="{80AEB718-03CD-5646-8431-E8F92F76D023}" dt="2024-07-08T17:42:33.718" v="1014" actId="478"/>
          <ac:picMkLst>
            <pc:docMk/>
            <pc:sldMk cId="795772564" sldId="2076136539"/>
            <ac:picMk id="5" creationId="{1F9D3F5A-35E6-A568-548A-28E5E6DEB78C}"/>
          </ac:picMkLst>
        </pc:picChg>
      </pc:sldChg>
      <pc:sldChg chg="addSp delSp modSp add mod">
        <pc:chgData name="Karatas, Metin" userId="b9688a8e-d721-4a34-8ed9-35f364e00268" providerId="ADAL" clId="{80AEB718-03CD-5646-8431-E8F92F76D023}" dt="2024-07-08T19:18:32.390" v="2169"/>
        <pc:sldMkLst>
          <pc:docMk/>
          <pc:sldMk cId="2780720202" sldId="2076136540"/>
        </pc:sldMkLst>
        <pc:spChg chg="add mod">
          <ac:chgData name="Karatas, Metin" userId="b9688a8e-d721-4a34-8ed9-35f364e00268" providerId="ADAL" clId="{80AEB718-03CD-5646-8431-E8F92F76D023}" dt="2024-07-08T19:18:32.390" v="2169"/>
          <ac:spMkLst>
            <pc:docMk/>
            <pc:sldMk cId="2780720202" sldId="2076136540"/>
            <ac:spMk id="3" creationId="{6BBEED19-09DF-92CF-D249-6E73E84A7CB4}"/>
          </ac:spMkLst>
        </pc:spChg>
        <pc:spChg chg="add del mod">
          <ac:chgData name="Karatas, Metin" userId="b9688a8e-d721-4a34-8ed9-35f364e00268" providerId="ADAL" clId="{80AEB718-03CD-5646-8431-E8F92F76D023}" dt="2024-07-08T18:21:37.072" v="1731" actId="20577"/>
          <ac:spMkLst>
            <pc:docMk/>
            <pc:sldMk cId="2780720202" sldId="2076136540"/>
            <ac:spMk id="6" creationId="{1D23CBEB-5A4A-DEAB-856F-BAC8E6361A54}"/>
          </ac:spMkLst>
        </pc:spChg>
      </pc:sldChg>
      <pc:sldChg chg="addSp delSp modSp add mod">
        <pc:chgData name="Karatas, Metin" userId="b9688a8e-d721-4a34-8ed9-35f364e00268" providerId="ADAL" clId="{80AEB718-03CD-5646-8431-E8F92F76D023}" dt="2024-07-08T19:18:32.390" v="2169"/>
        <pc:sldMkLst>
          <pc:docMk/>
          <pc:sldMk cId="3967145324" sldId="2076136541"/>
        </pc:sldMkLst>
        <pc:spChg chg="del">
          <ac:chgData name="Karatas, Metin" userId="b9688a8e-d721-4a34-8ed9-35f364e00268" providerId="ADAL" clId="{80AEB718-03CD-5646-8431-E8F92F76D023}" dt="2024-07-08T17:51:18.782" v="1338" actId="478"/>
          <ac:spMkLst>
            <pc:docMk/>
            <pc:sldMk cId="3967145324" sldId="2076136541"/>
            <ac:spMk id="2" creationId="{00000000-0000-0000-0000-000000000000}"/>
          </ac:spMkLst>
        </pc:spChg>
        <pc:spChg chg="add del mod">
          <ac:chgData name="Karatas, Metin" userId="b9688a8e-d721-4a34-8ed9-35f364e00268" providerId="ADAL" clId="{80AEB718-03CD-5646-8431-E8F92F76D023}" dt="2024-07-08T17:51:24.367" v="1339" actId="478"/>
          <ac:spMkLst>
            <pc:docMk/>
            <pc:sldMk cId="3967145324" sldId="2076136541"/>
            <ac:spMk id="6" creationId="{AE8C171F-6BA7-B1B8-8947-EB4916C3D03E}"/>
          </ac:spMkLst>
        </pc:spChg>
        <pc:spChg chg="del mod">
          <ac:chgData name="Karatas, Metin" userId="b9688a8e-d721-4a34-8ed9-35f364e00268" providerId="ADAL" clId="{80AEB718-03CD-5646-8431-E8F92F76D023}" dt="2024-07-08T17:51:06.103" v="1337" actId="478"/>
          <ac:spMkLst>
            <pc:docMk/>
            <pc:sldMk cId="3967145324" sldId="2076136541"/>
            <ac:spMk id="7" creationId="{6FA91835-5F73-2349-18D5-E11E4B7892DA}"/>
          </ac:spMkLst>
        </pc:spChg>
        <pc:spChg chg="add mod">
          <ac:chgData name="Karatas, Metin" userId="b9688a8e-d721-4a34-8ed9-35f364e00268" providerId="ADAL" clId="{80AEB718-03CD-5646-8431-E8F92F76D023}" dt="2024-07-08T19:18:32.390" v="2169"/>
          <ac:spMkLst>
            <pc:docMk/>
            <pc:sldMk cId="3967145324" sldId="2076136541"/>
            <ac:spMk id="9" creationId="{1FD90B62-565D-8D69-1650-3CFDE15D60A2}"/>
          </ac:spMkLst>
        </pc:spChg>
        <pc:picChg chg="add mod">
          <ac:chgData name="Karatas, Metin" userId="b9688a8e-d721-4a34-8ed9-35f364e00268" providerId="ADAL" clId="{80AEB718-03CD-5646-8431-E8F92F76D023}" dt="2024-07-08T17:51:04.043" v="1335" actId="27614"/>
          <ac:picMkLst>
            <pc:docMk/>
            <pc:sldMk cId="3967145324" sldId="2076136541"/>
            <ac:picMk id="4" creationId="{AF04670A-F68A-2BAC-760E-311FF6696405}"/>
          </ac:picMkLst>
        </pc:picChg>
      </pc:sldChg>
      <pc:sldChg chg="addSp delSp modSp add mod">
        <pc:chgData name="Karatas, Metin" userId="b9688a8e-d721-4a34-8ed9-35f364e00268" providerId="ADAL" clId="{80AEB718-03CD-5646-8431-E8F92F76D023}" dt="2024-07-08T19:18:32.390" v="2169"/>
        <pc:sldMkLst>
          <pc:docMk/>
          <pc:sldMk cId="1210296204" sldId="2076136542"/>
        </pc:sldMkLst>
        <pc:spChg chg="add mod">
          <ac:chgData name="Karatas, Metin" userId="b9688a8e-d721-4a34-8ed9-35f364e00268" providerId="ADAL" clId="{80AEB718-03CD-5646-8431-E8F92F76D023}" dt="2024-07-08T17:54:51.149" v="1461" actId="20577"/>
          <ac:spMkLst>
            <pc:docMk/>
            <pc:sldMk cId="1210296204" sldId="2076136542"/>
            <ac:spMk id="5" creationId="{B44B3986-AB51-053A-1D24-AE6382530295}"/>
          </ac:spMkLst>
        </pc:spChg>
        <pc:spChg chg="add mod">
          <ac:chgData name="Karatas, Metin" userId="b9688a8e-d721-4a34-8ed9-35f364e00268" providerId="ADAL" clId="{80AEB718-03CD-5646-8431-E8F92F76D023}" dt="2024-07-08T19:18:32.390" v="2169"/>
          <ac:spMkLst>
            <pc:docMk/>
            <pc:sldMk cId="1210296204" sldId="2076136542"/>
            <ac:spMk id="6" creationId="{D3B3611C-61EF-2711-69E9-600ED3848948}"/>
          </ac:spMkLst>
        </pc:spChg>
        <pc:picChg chg="add mod">
          <ac:chgData name="Karatas, Metin" userId="b9688a8e-d721-4a34-8ed9-35f364e00268" providerId="ADAL" clId="{80AEB718-03CD-5646-8431-E8F92F76D023}" dt="2024-07-08T17:55:13.488" v="1462" actId="1076"/>
          <ac:picMkLst>
            <pc:docMk/>
            <pc:sldMk cId="1210296204" sldId="2076136542"/>
            <ac:picMk id="3" creationId="{400F4E3F-7350-777A-71DF-E7E17D7DE68C}"/>
          </ac:picMkLst>
        </pc:picChg>
        <pc:picChg chg="del">
          <ac:chgData name="Karatas, Metin" userId="b9688a8e-d721-4a34-8ed9-35f364e00268" providerId="ADAL" clId="{80AEB718-03CD-5646-8431-E8F92F76D023}" dt="2024-07-08T17:51:35.612" v="1341" actId="478"/>
          <ac:picMkLst>
            <pc:docMk/>
            <pc:sldMk cId="1210296204" sldId="2076136542"/>
            <ac:picMk id="4" creationId="{AF04670A-F68A-2BAC-760E-311FF6696405}"/>
          </ac:picMkLst>
        </pc:picChg>
      </pc:sldChg>
      <pc:sldChg chg="addSp delSp modSp add mod">
        <pc:chgData name="Karatas, Metin" userId="b9688a8e-d721-4a34-8ed9-35f364e00268" providerId="ADAL" clId="{80AEB718-03CD-5646-8431-E8F92F76D023}" dt="2024-07-08T19:18:32.390" v="2169"/>
        <pc:sldMkLst>
          <pc:docMk/>
          <pc:sldMk cId="2159238492" sldId="2076136543"/>
        </pc:sldMkLst>
        <pc:spChg chg="add mod">
          <ac:chgData name="Karatas, Metin" userId="b9688a8e-d721-4a34-8ed9-35f364e00268" providerId="ADAL" clId="{80AEB718-03CD-5646-8431-E8F92F76D023}" dt="2024-07-08T18:06:35.849" v="1596" actId="1076"/>
          <ac:spMkLst>
            <pc:docMk/>
            <pc:sldMk cId="2159238492" sldId="2076136543"/>
            <ac:spMk id="2" creationId="{9FA2C490-801B-2F6C-8DAA-648686979A48}"/>
          </ac:spMkLst>
        </pc:spChg>
        <pc:spChg chg="add mod">
          <ac:chgData name="Karatas, Metin" userId="b9688a8e-d721-4a34-8ed9-35f364e00268" providerId="ADAL" clId="{80AEB718-03CD-5646-8431-E8F92F76D023}" dt="2024-07-08T19:18:32.390" v="2169"/>
          <ac:spMkLst>
            <pc:docMk/>
            <pc:sldMk cId="2159238492" sldId="2076136543"/>
            <ac:spMk id="4" creationId="{0BDC4059-DA4D-0F60-F727-F7ACE7E35347}"/>
          </ac:spMkLst>
        </pc:spChg>
        <pc:spChg chg="del">
          <ac:chgData name="Karatas, Metin" userId="b9688a8e-d721-4a34-8ed9-35f364e00268" providerId="ADAL" clId="{80AEB718-03CD-5646-8431-E8F92F76D023}" dt="2024-07-08T18:06:14.658" v="1584" actId="478"/>
          <ac:spMkLst>
            <pc:docMk/>
            <pc:sldMk cId="2159238492" sldId="2076136543"/>
            <ac:spMk id="5" creationId="{B44B3986-AB51-053A-1D24-AE6382530295}"/>
          </ac:spMkLst>
        </pc:spChg>
        <pc:picChg chg="del">
          <ac:chgData name="Karatas, Metin" userId="b9688a8e-d721-4a34-8ed9-35f364e00268" providerId="ADAL" clId="{80AEB718-03CD-5646-8431-E8F92F76D023}" dt="2024-07-08T18:06:09.212" v="1582" actId="478"/>
          <ac:picMkLst>
            <pc:docMk/>
            <pc:sldMk cId="2159238492" sldId="2076136543"/>
            <ac:picMk id="3" creationId="{400F4E3F-7350-777A-71DF-E7E17D7DE68C}"/>
          </ac:picMkLst>
        </pc:picChg>
        <pc:picChg chg="add mod">
          <ac:chgData name="Karatas, Metin" userId="b9688a8e-d721-4a34-8ed9-35f364e00268" providerId="ADAL" clId="{80AEB718-03CD-5646-8431-E8F92F76D023}" dt="2024-07-08T18:06:17.227" v="1585" actId="1076"/>
          <ac:picMkLst>
            <pc:docMk/>
            <pc:sldMk cId="2159238492" sldId="2076136543"/>
            <ac:picMk id="1026" creationId="{8C375154-5DDD-1945-4348-68C363D9D70F}"/>
          </ac:picMkLst>
        </pc:picChg>
      </pc:sldChg>
      <pc:sldChg chg="addSp delSp modSp add mod">
        <pc:chgData name="Karatas, Metin" userId="b9688a8e-d721-4a34-8ed9-35f364e00268" providerId="ADAL" clId="{80AEB718-03CD-5646-8431-E8F92F76D023}" dt="2024-07-08T19:18:32.390" v="2169"/>
        <pc:sldMkLst>
          <pc:docMk/>
          <pc:sldMk cId="4010477462" sldId="2076136544"/>
        </pc:sldMkLst>
        <pc:spChg chg="mod">
          <ac:chgData name="Karatas, Metin" userId="b9688a8e-d721-4a34-8ed9-35f364e00268" providerId="ADAL" clId="{80AEB718-03CD-5646-8431-E8F92F76D023}" dt="2024-07-08T18:34:55.830" v="1748" actId="20577"/>
          <ac:spMkLst>
            <pc:docMk/>
            <pc:sldMk cId="4010477462" sldId="2076136544"/>
            <ac:spMk id="2" creationId="{00000000-0000-0000-0000-000000000000}"/>
          </ac:spMkLst>
        </pc:spChg>
        <pc:spChg chg="del">
          <ac:chgData name="Karatas, Metin" userId="b9688a8e-d721-4a34-8ed9-35f364e00268" providerId="ADAL" clId="{80AEB718-03CD-5646-8431-E8F92F76D023}" dt="2024-07-08T18:35:31.465" v="1755" actId="478"/>
          <ac:spMkLst>
            <pc:docMk/>
            <pc:sldMk cId="4010477462" sldId="2076136544"/>
            <ac:spMk id="6" creationId="{1D23CBEB-5A4A-DEAB-856F-BAC8E6361A54}"/>
          </ac:spMkLst>
        </pc:spChg>
        <pc:spChg chg="add mod">
          <ac:chgData name="Karatas, Metin" userId="b9688a8e-d721-4a34-8ed9-35f364e00268" providerId="ADAL" clId="{80AEB718-03CD-5646-8431-E8F92F76D023}" dt="2024-07-08T19:18:32.390" v="2169"/>
          <ac:spMkLst>
            <pc:docMk/>
            <pc:sldMk cId="4010477462" sldId="2076136544"/>
            <ac:spMk id="7" creationId="{C2DF0C31-7B98-834A-675B-5035B23A0969}"/>
          </ac:spMkLst>
        </pc:spChg>
        <pc:picChg chg="add mod">
          <ac:chgData name="Karatas, Metin" userId="b9688a8e-d721-4a34-8ed9-35f364e00268" providerId="ADAL" clId="{80AEB718-03CD-5646-8431-E8F92F76D023}" dt="2024-07-08T18:35:32.947" v="1756" actId="1076"/>
          <ac:picMkLst>
            <pc:docMk/>
            <pc:sldMk cId="4010477462" sldId="2076136544"/>
            <ac:picMk id="4" creationId="{014EC7B0-CDF3-CDB1-BD9C-CAFF115EA37C}"/>
          </ac:picMkLst>
        </pc:picChg>
        <pc:picChg chg="del">
          <ac:chgData name="Karatas, Metin" userId="b9688a8e-d721-4a34-8ed9-35f364e00268" providerId="ADAL" clId="{80AEB718-03CD-5646-8431-E8F92F76D023}" dt="2024-07-08T18:34:57.321" v="1749" actId="478"/>
          <ac:picMkLst>
            <pc:docMk/>
            <pc:sldMk cId="4010477462" sldId="2076136544"/>
            <ac:picMk id="5" creationId="{1F9D3F5A-35E6-A568-548A-28E5E6DEB78C}"/>
          </ac:picMkLst>
        </pc:picChg>
      </pc:sldChg>
      <pc:sldChg chg="addSp delSp modSp add mod">
        <pc:chgData name="Karatas, Metin" userId="b9688a8e-d721-4a34-8ed9-35f364e00268" providerId="ADAL" clId="{80AEB718-03CD-5646-8431-E8F92F76D023}" dt="2024-07-08T19:18:32.390" v="2169"/>
        <pc:sldMkLst>
          <pc:docMk/>
          <pc:sldMk cId="599724284" sldId="2076136545"/>
        </pc:sldMkLst>
        <pc:spChg chg="del">
          <ac:chgData name="Karatas, Metin" userId="b9688a8e-d721-4a34-8ed9-35f364e00268" providerId="ADAL" clId="{80AEB718-03CD-5646-8431-E8F92F76D023}" dt="2024-07-08T18:36:01.867" v="1763" actId="478"/>
          <ac:spMkLst>
            <pc:docMk/>
            <pc:sldMk cId="599724284" sldId="2076136545"/>
            <ac:spMk id="6" creationId="{1D23CBEB-5A4A-DEAB-856F-BAC8E6361A54}"/>
          </ac:spMkLst>
        </pc:spChg>
        <pc:spChg chg="add mod">
          <ac:chgData name="Karatas, Metin" userId="b9688a8e-d721-4a34-8ed9-35f364e00268" providerId="ADAL" clId="{80AEB718-03CD-5646-8431-E8F92F76D023}" dt="2024-07-08T19:18:32.390" v="2169"/>
          <ac:spMkLst>
            <pc:docMk/>
            <pc:sldMk cId="599724284" sldId="2076136545"/>
            <ac:spMk id="7" creationId="{BF375911-D7AF-8164-4185-8AE861C49911}"/>
          </ac:spMkLst>
        </pc:spChg>
        <pc:picChg chg="del mod">
          <ac:chgData name="Karatas, Metin" userId="b9688a8e-d721-4a34-8ed9-35f364e00268" providerId="ADAL" clId="{80AEB718-03CD-5646-8431-E8F92F76D023}" dt="2024-07-08T18:35:54.337" v="1760" actId="478"/>
          <ac:picMkLst>
            <pc:docMk/>
            <pc:sldMk cId="599724284" sldId="2076136545"/>
            <ac:picMk id="4" creationId="{014EC7B0-CDF3-CDB1-BD9C-CAFF115EA37C}"/>
          </ac:picMkLst>
        </pc:picChg>
        <pc:picChg chg="add mod">
          <ac:chgData name="Karatas, Metin" userId="b9688a8e-d721-4a34-8ed9-35f364e00268" providerId="ADAL" clId="{80AEB718-03CD-5646-8431-E8F92F76D023}" dt="2024-07-08T18:36:03.359" v="1764" actId="1076"/>
          <ac:picMkLst>
            <pc:docMk/>
            <pc:sldMk cId="599724284" sldId="2076136545"/>
            <ac:picMk id="5" creationId="{99D89288-989D-7300-DDCB-06475B7DE448}"/>
          </ac:picMkLst>
        </pc:picChg>
      </pc:sldChg>
      <pc:sldChg chg="addSp delSp modSp add mod">
        <pc:chgData name="Karatas, Metin" userId="b9688a8e-d721-4a34-8ed9-35f364e00268" providerId="ADAL" clId="{80AEB718-03CD-5646-8431-E8F92F76D023}" dt="2024-07-08T19:18:32.390" v="2169"/>
        <pc:sldMkLst>
          <pc:docMk/>
          <pc:sldMk cId="994523787" sldId="2076136546"/>
        </pc:sldMkLst>
        <pc:spChg chg="add mod">
          <ac:chgData name="Karatas, Metin" userId="b9688a8e-d721-4a34-8ed9-35f364e00268" providerId="ADAL" clId="{80AEB718-03CD-5646-8431-E8F92F76D023}" dt="2024-07-08T19:18:32.390" v="2169"/>
          <ac:spMkLst>
            <pc:docMk/>
            <pc:sldMk cId="994523787" sldId="2076136546"/>
            <ac:spMk id="6" creationId="{6F66F388-39E8-46D2-B678-3FCF89E724D2}"/>
          </ac:spMkLst>
        </pc:spChg>
        <pc:picChg chg="add mod">
          <ac:chgData name="Karatas, Metin" userId="b9688a8e-d721-4a34-8ed9-35f364e00268" providerId="ADAL" clId="{80AEB718-03CD-5646-8431-E8F92F76D023}" dt="2024-07-08T18:37:09.329" v="1770" actId="1076"/>
          <ac:picMkLst>
            <pc:docMk/>
            <pc:sldMk cId="994523787" sldId="2076136546"/>
            <ac:picMk id="4" creationId="{B3533D6D-226E-CBC5-9197-B745CB3AFDBE}"/>
          </ac:picMkLst>
        </pc:picChg>
        <pc:picChg chg="del">
          <ac:chgData name="Karatas, Metin" userId="b9688a8e-d721-4a34-8ed9-35f364e00268" providerId="ADAL" clId="{80AEB718-03CD-5646-8431-E8F92F76D023}" dt="2024-07-08T18:37:03.591" v="1766" actId="478"/>
          <ac:picMkLst>
            <pc:docMk/>
            <pc:sldMk cId="994523787" sldId="2076136546"/>
            <ac:picMk id="5" creationId="{99D89288-989D-7300-DDCB-06475B7DE448}"/>
          </ac:picMkLst>
        </pc:picChg>
      </pc:sldChg>
      <pc:sldChg chg="addSp delSp modSp add mod">
        <pc:chgData name="Karatas, Metin" userId="b9688a8e-d721-4a34-8ed9-35f364e00268" providerId="ADAL" clId="{80AEB718-03CD-5646-8431-E8F92F76D023}" dt="2024-07-08T19:18:32.390" v="2169"/>
        <pc:sldMkLst>
          <pc:docMk/>
          <pc:sldMk cId="4101297162" sldId="2076136547"/>
        </pc:sldMkLst>
        <pc:spChg chg="mod">
          <ac:chgData name="Karatas, Metin" userId="b9688a8e-d721-4a34-8ed9-35f364e00268" providerId="ADAL" clId="{80AEB718-03CD-5646-8431-E8F92F76D023}" dt="2024-07-08T18:39:31.708" v="1882" actId="20577"/>
          <ac:spMkLst>
            <pc:docMk/>
            <pc:sldMk cId="4101297162" sldId="2076136547"/>
            <ac:spMk id="6" creationId="{1D23CBEB-5A4A-DEAB-856F-BAC8E6361A54}"/>
          </ac:spMkLst>
        </pc:spChg>
        <pc:spChg chg="add mod">
          <ac:chgData name="Karatas, Metin" userId="b9688a8e-d721-4a34-8ed9-35f364e00268" providerId="ADAL" clId="{80AEB718-03CD-5646-8431-E8F92F76D023}" dt="2024-07-08T19:18:32.390" v="2169"/>
          <ac:spMkLst>
            <pc:docMk/>
            <pc:sldMk cId="4101297162" sldId="2076136547"/>
            <ac:spMk id="7" creationId="{AF5BF6ED-5903-EBDD-A678-9E4D4923D3C4}"/>
          </ac:spMkLst>
        </pc:spChg>
        <pc:picChg chg="del mod">
          <ac:chgData name="Karatas, Metin" userId="b9688a8e-d721-4a34-8ed9-35f364e00268" providerId="ADAL" clId="{80AEB718-03CD-5646-8431-E8F92F76D023}" dt="2024-07-08T18:38:40.744" v="1782" actId="478"/>
          <ac:picMkLst>
            <pc:docMk/>
            <pc:sldMk cId="4101297162" sldId="2076136547"/>
            <ac:picMk id="4" creationId="{014EC7B0-CDF3-CDB1-BD9C-CAFF115EA37C}"/>
          </ac:picMkLst>
        </pc:picChg>
        <pc:picChg chg="add mod">
          <ac:chgData name="Karatas, Metin" userId="b9688a8e-d721-4a34-8ed9-35f364e00268" providerId="ADAL" clId="{80AEB718-03CD-5646-8431-E8F92F76D023}" dt="2024-07-08T18:38:52.773" v="1785" actId="1076"/>
          <ac:picMkLst>
            <pc:docMk/>
            <pc:sldMk cId="4101297162" sldId="2076136547"/>
            <ac:picMk id="5" creationId="{860434ED-B6F2-ACC3-3B56-31D621351109}"/>
          </ac:picMkLst>
        </pc:picChg>
      </pc:sldChg>
      <pc:sldChg chg="addSp delSp modSp add mod">
        <pc:chgData name="Karatas, Metin" userId="b9688a8e-d721-4a34-8ed9-35f364e00268" providerId="ADAL" clId="{80AEB718-03CD-5646-8431-E8F92F76D023}" dt="2024-07-08T19:18:32.390" v="2169"/>
        <pc:sldMkLst>
          <pc:docMk/>
          <pc:sldMk cId="1407852717" sldId="2076136548"/>
        </pc:sldMkLst>
        <pc:spChg chg="add mod">
          <ac:chgData name="Karatas, Metin" userId="b9688a8e-d721-4a34-8ed9-35f364e00268" providerId="ADAL" clId="{80AEB718-03CD-5646-8431-E8F92F76D023}" dt="2024-07-08T19:18:32.390" v="2169"/>
          <ac:spMkLst>
            <pc:docMk/>
            <pc:sldMk cId="1407852717" sldId="2076136548"/>
            <ac:spMk id="6" creationId="{9D95777A-BDDE-389B-7E6C-15A9F00E3D71}"/>
          </ac:spMkLst>
        </pc:spChg>
        <pc:picChg chg="add mod">
          <ac:chgData name="Karatas, Metin" userId="b9688a8e-d721-4a34-8ed9-35f364e00268" providerId="ADAL" clId="{80AEB718-03CD-5646-8431-E8F92F76D023}" dt="2024-07-08T18:37:50.341" v="1778" actId="1076"/>
          <ac:picMkLst>
            <pc:docMk/>
            <pc:sldMk cId="1407852717" sldId="2076136548"/>
            <ac:picMk id="4" creationId="{50C19FD8-73BE-D648-D6A1-153CD28FD224}"/>
          </ac:picMkLst>
        </pc:picChg>
        <pc:picChg chg="del">
          <ac:chgData name="Karatas, Metin" userId="b9688a8e-d721-4a34-8ed9-35f364e00268" providerId="ADAL" clId="{80AEB718-03CD-5646-8431-E8F92F76D023}" dt="2024-07-08T18:37:48.267" v="1777" actId="478"/>
          <ac:picMkLst>
            <pc:docMk/>
            <pc:sldMk cId="1407852717" sldId="2076136548"/>
            <ac:picMk id="5" creationId="{99D89288-989D-7300-DDCB-06475B7DE448}"/>
          </ac:picMkLst>
        </pc:picChg>
      </pc:sldChg>
      <pc:sldChg chg="addSp delSp modSp add mod ord">
        <pc:chgData name="Karatas, Metin" userId="b9688a8e-d721-4a34-8ed9-35f364e00268" providerId="ADAL" clId="{80AEB718-03CD-5646-8431-E8F92F76D023}" dt="2024-07-08T19:18:32.390" v="2169"/>
        <pc:sldMkLst>
          <pc:docMk/>
          <pc:sldMk cId="370866417" sldId="2076136549"/>
        </pc:sldMkLst>
        <pc:spChg chg="mod">
          <ac:chgData name="Karatas, Metin" userId="b9688a8e-d721-4a34-8ed9-35f364e00268" providerId="ADAL" clId="{80AEB718-03CD-5646-8431-E8F92F76D023}" dt="2024-07-08T18:41:55.710" v="1907" actId="20577"/>
          <ac:spMkLst>
            <pc:docMk/>
            <pc:sldMk cId="370866417" sldId="2076136549"/>
            <ac:spMk id="2" creationId="{00000000-0000-0000-0000-000000000000}"/>
          </ac:spMkLst>
        </pc:spChg>
        <pc:spChg chg="del">
          <ac:chgData name="Karatas, Metin" userId="b9688a8e-d721-4a34-8ed9-35f364e00268" providerId="ADAL" clId="{80AEB718-03CD-5646-8431-E8F92F76D023}" dt="2024-07-08T18:42:03.805" v="1909" actId="478"/>
          <ac:spMkLst>
            <pc:docMk/>
            <pc:sldMk cId="370866417" sldId="2076136549"/>
            <ac:spMk id="6" creationId="{1D23CBEB-5A4A-DEAB-856F-BAC8E6361A54}"/>
          </ac:spMkLst>
        </pc:spChg>
        <pc:spChg chg="add mod">
          <ac:chgData name="Karatas, Metin" userId="b9688a8e-d721-4a34-8ed9-35f364e00268" providerId="ADAL" clId="{80AEB718-03CD-5646-8431-E8F92F76D023}" dt="2024-07-08T19:18:32.390" v="2169"/>
          <ac:spMkLst>
            <pc:docMk/>
            <pc:sldMk cId="370866417" sldId="2076136549"/>
            <ac:spMk id="10" creationId="{6666DD12-9B80-4047-2E43-FD9675816ACD}"/>
          </ac:spMkLst>
        </pc:spChg>
        <pc:picChg chg="add mod">
          <ac:chgData name="Karatas, Metin" userId="b9688a8e-d721-4a34-8ed9-35f364e00268" providerId="ADAL" clId="{80AEB718-03CD-5646-8431-E8F92F76D023}" dt="2024-07-08T18:46:23.867" v="1920" actId="1076"/>
          <ac:picMkLst>
            <pc:docMk/>
            <pc:sldMk cId="370866417" sldId="2076136549"/>
            <ac:picMk id="4" creationId="{E828EB33-6BEB-BAB7-2F4B-E92693C48ECA}"/>
          </ac:picMkLst>
        </pc:picChg>
        <pc:picChg chg="del">
          <ac:chgData name="Karatas, Metin" userId="b9688a8e-d721-4a34-8ed9-35f364e00268" providerId="ADAL" clId="{80AEB718-03CD-5646-8431-E8F92F76D023}" dt="2024-07-08T18:42:01.979" v="1908" actId="478"/>
          <ac:picMkLst>
            <pc:docMk/>
            <pc:sldMk cId="370866417" sldId="2076136549"/>
            <ac:picMk id="5" creationId="{C0AB7745-8A67-2DA8-EAE2-252C340C6EDE}"/>
          </ac:picMkLst>
        </pc:picChg>
        <pc:picChg chg="add mod">
          <ac:chgData name="Karatas, Metin" userId="b9688a8e-d721-4a34-8ed9-35f364e00268" providerId="ADAL" clId="{80AEB718-03CD-5646-8431-E8F92F76D023}" dt="2024-07-08T18:46:28.224" v="1921" actId="14100"/>
          <ac:picMkLst>
            <pc:docMk/>
            <pc:sldMk cId="370866417" sldId="2076136549"/>
            <ac:picMk id="9" creationId="{C3670DAF-2460-6F0B-E5DF-EA13B2CDEE78}"/>
          </ac:picMkLst>
        </pc:picChg>
      </pc:sldChg>
      <pc:sldChg chg="addSp modSp add mod">
        <pc:chgData name="Karatas, Metin" userId="b9688a8e-d721-4a34-8ed9-35f364e00268" providerId="ADAL" clId="{80AEB718-03CD-5646-8431-E8F92F76D023}" dt="2024-07-08T19:18:32.390" v="2169"/>
        <pc:sldMkLst>
          <pc:docMk/>
          <pc:sldMk cId="3746684792" sldId="2076136550"/>
        </pc:sldMkLst>
        <pc:spChg chg="mod">
          <ac:chgData name="Karatas, Metin" userId="b9688a8e-d721-4a34-8ed9-35f364e00268" providerId="ADAL" clId="{80AEB718-03CD-5646-8431-E8F92F76D023}" dt="2024-07-08T18:48:37.481" v="1954" actId="20577"/>
          <ac:spMkLst>
            <pc:docMk/>
            <pc:sldMk cId="3746684792" sldId="2076136550"/>
            <ac:spMk id="2" creationId="{00000000-0000-0000-0000-000000000000}"/>
          </ac:spMkLst>
        </pc:spChg>
        <pc:spChg chg="add mod">
          <ac:chgData name="Karatas, Metin" userId="b9688a8e-d721-4a34-8ed9-35f364e00268" providerId="ADAL" clId="{80AEB718-03CD-5646-8431-E8F92F76D023}" dt="2024-07-08T19:18:32.390" v="2169"/>
          <ac:spMkLst>
            <pc:docMk/>
            <pc:sldMk cId="3746684792" sldId="2076136550"/>
            <ac:spMk id="3" creationId="{0E51E94C-EBD1-44A3-E729-23DE5E9F4B71}"/>
          </ac:spMkLst>
        </pc:spChg>
        <pc:spChg chg="mod">
          <ac:chgData name="Karatas, Metin" userId="b9688a8e-d721-4a34-8ed9-35f364e00268" providerId="ADAL" clId="{80AEB718-03CD-5646-8431-E8F92F76D023}" dt="2024-07-08T18:53:26.018" v="2015" actId="20577"/>
          <ac:spMkLst>
            <pc:docMk/>
            <pc:sldMk cId="3746684792" sldId="2076136550"/>
            <ac:spMk id="6" creationId="{1D23CBEB-5A4A-DEAB-856F-BAC8E6361A54}"/>
          </ac:spMkLst>
        </pc:spChg>
      </pc:sldChg>
      <pc:sldChg chg="addSp delSp modSp add mod ord">
        <pc:chgData name="Karatas, Metin" userId="b9688a8e-d721-4a34-8ed9-35f364e00268" providerId="ADAL" clId="{80AEB718-03CD-5646-8431-E8F92F76D023}" dt="2024-07-08T19:18:32.390" v="2169"/>
        <pc:sldMkLst>
          <pc:docMk/>
          <pc:sldMk cId="789238137" sldId="2076136551"/>
        </pc:sldMkLst>
        <pc:spChg chg="mod">
          <ac:chgData name="Karatas, Metin" userId="b9688a8e-d721-4a34-8ed9-35f364e00268" providerId="ADAL" clId="{80AEB718-03CD-5646-8431-E8F92F76D023}" dt="2024-07-08T18:56:47.395" v="2046" actId="20577"/>
          <ac:spMkLst>
            <pc:docMk/>
            <pc:sldMk cId="789238137" sldId="2076136551"/>
            <ac:spMk id="2" creationId="{00000000-0000-0000-0000-000000000000}"/>
          </ac:spMkLst>
        </pc:spChg>
        <pc:spChg chg="add mod">
          <ac:chgData name="Karatas, Metin" userId="b9688a8e-d721-4a34-8ed9-35f364e00268" providerId="ADAL" clId="{80AEB718-03CD-5646-8431-E8F92F76D023}" dt="2024-07-08T19:18:32.390" v="2169"/>
          <ac:spMkLst>
            <pc:docMk/>
            <pc:sldMk cId="789238137" sldId="2076136551"/>
            <ac:spMk id="6" creationId="{57DFF732-FD29-94CB-E592-2398F749301B}"/>
          </ac:spMkLst>
        </pc:spChg>
        <pc:picChg chg="del">
          <ac:chgData name="Karatas, Metin" userId="b9688a8e-d721-4a34-8ed9-35f364e00268" providerId="ADAL" clId="{80AEB718-03CD-5646-8431-E8F92F76D023}" dt="2024-07-08T18:56:49.119" v="2047" actId="478"/>
          <ac:picMkLst>
            <pc:docMk/>
            <pc:sldMk cId="789238137" sldId="2076136551"/>
            <ac:picMk id="4" creationId="{E828EB33-6BEB-BAB7-2F4B-E92693C48ECA}"/>
          </ac:picMkLst>
        </pc:picChg>
        <pc:picChg chg="add mod">
          <ac:chgData name="Karatas, Metin" userId="b9688a8e-d721-4a34-8ed9-35f364e00268" providerId="ADAL" clId="{80AEB718-03CD-5646-8431-E8F92F76D023}" dt="2024-07-08T18:57:26.857" v="2055" actId="1076"/>
          <ac:picMkLst>
            <pc:docMk/>
            <pc:sldMk cId="789238137" sldId="2076136551"/>
            <ac:picMk id="5" creationId="{5DFE9430-9FD0-F3BB-6716-F19D29885D23}"/>
          </ac:picMkLst>
        </pc:picChg>
        <pc:picChg chg="del">
          <ac:chgData name="Karatas, Metin" userId="b9688a8e-d721-4a34-8ed9-35f364e00268" providerId="ADAL" clId="{80AEB718-03CD-5646-8431-E8F92F76D023}" dt="2024-07-08T18:56:50.943" v="2048" actId="478"/>
          <ac:picMkLst>
            <pc:docMk/>
            <pc:sldMk cId="789238137" sldId="2076136551"/>
            <ac:picMk id="9" creationId="{C3670DAF-2460-6F0B-E5DF-EA13B2CDEE78}"/>
          </ac:picMkLst>
        </pc:picChg>
      </pc:sldChg>
      <pc:sldChg chg="addSp delSp modSp add mod">
        <pc:chgData name="Karatas, Metin" userId="b9688a8e-d721-4a34-8ed9-35f364e00268" providerId="ADAL" clId="{80AEB718-03CD-5646-8431-E8F92F76D023}" dt="2024-07-08T19:18:32.390" v="2169"/>
        <pc:sldMkLst>
          <pc:docMk/>
          <pc:sldMk cId="1841832904" sldId="2076136552"/>
        </pc:sldMkLst>
        <pc:spChg chg="mod">
          <ac:chgData name="Karatas, Metin" userId="b9688a8e-d721-4a34-8ed9-35f364e00268" providerId="ADAL" clId="{80AEB718-03CD-5646-8431-E8F92F76D023}" dt="2024-07-08T19:00:05.320" v="2068" actId="120"/>
          <ac:spMkLst>
            <pc:docMk/>
            <pc:sldMk cId="1841832904" sldId="2076136552"/>
            <ac:spMk id="2" creationId="{00000000-0000-0000-0000-000000000000}"/>
          </ac:spMkLst>
        </pc:spChg>
        <pc:spChg chg="add mod">
          <ac:chgData name="Karatas, Metin" userId="b9688a8e-d721-4a34-8ed9-35f364e00268" providerId="ADAL" clId="{80AEB718-03CD-5646-8431-E8F92F76D023}" dt="2024-07-08T19:18:32.390" v="2169"/>
          <ac:spMkLst>
            <pc:docMk/>
            <pc:sldMk cId="1841832904" sldId="2076136552"/>
            <ac:spMk id="9" creationId="{7A57C880-4539-41CA-72F6-AB3AD8E48101}"/>
          </ac:spMkLst>
        </pc:spChg>
        <pc:picChg chg="add mod">
          <ac:chgData name="Karatas, Metin" userId="b9688a8e-d721-4a34-8ed9-35f364e00268" providerId="ADAL" clId="{80AEB718-03CD-5646-8431-E8F92F76D023}" dt="2024-07-08T19:00:32.248" v="2073" actId="14100"/>
          <ac:picMkLst>
            <pc:docMk/>
            <pc:sldMk cId="1841832904" sldId="2076136552"/>
            <ac:picMk id="4" creationId="{A5E16F07-68D7-B4B8-5A91-7C9B6629F6A7}"/>
          </ac:picMkLst>
        </pc:picChg>
        <pc:picChg chg="del">
          <ac:chgData name="Karatas, Metin" userId="b9688a8e-d721-4a34-8ed9-35f364e00268" providerId="ADAL" clId="{80AEB718-03CD-5646-8431-E8F92F76D023}" dt="2024-07-08T18:59:55.492" v="2057" actId="478"/>
          <ac:picMkLst>
            <pc:docMk/>
            <pc:sldMk cId="1841832904" sldId="2076136552"/>
            <ac:picMk id="5" creationId="{5DFE9430-9FD0-F3BB-6716-F19D29885D23}"/>
          </ac:picMkLst>
        </pc:picChg>
        <pc:picChg chg="add mod">
          <ac:chgData name="Karatas, Metin" userId="b9688a8e-d721-4a34-8ed9-35f364e00268" providerId="ADAL" clId="{80AEB718-03CD-5646-8431-E8F92F76D023}" dt="2024-07-08T19:00:58.698" v="2080" actId="14100"/>
          <ac:picMkLst>
            <pc:docMk/>
            <pc:sldMk cId="1841832904" sldId="2076136552"/>
            <ac:picMk id="7" creationId="{AAE946B7-01D5-0256-569B-1AC67AB7C6EF}"/>
          </ac:picMkLst>
        </pc:picChg>
      </pc:sldChg>
      <pc:sldChg chg="addSp delSp modSp add mod">
        <pc:chgData name="Karatas, Metin" userId="b9688a8e-d721-4a34-8ed9-35f364e00268" providerId="ADAL" clId="{80AEB718-03CD-5646-8431-E8F92F76D023}" dt="2024-07-08T19:18:32.390" v="2169"/>
        <pc:sldMkLst>
          <pc:docMk/>
          <pc:sldMk cId="141436005" sldId="2076136553"/>
        </pc:sldMkLst>
        <pc:spChg chg="add mod">
          <ac:chgData name="Karatas, Metin" userId="b9688a8e-d721-4a34-8ed9-35f364e00268" providerId="ADAL" clId="{80AEB718-03CD-5646-8431-E8F92F76D023}" dt="2024-07-08T19:18:32.390" v="2169"/>
          <ac:spMkLst>
            <pc:docMk/>
            <pc:sldMk cId="141436005" sldId="2076136553"/>
            <ac:spMk id="6" creationId="{0CAAA649-F7BF-98AA-74B4-8235FCEC85AB}"/>
          </ac:spMkLst>
        </pc:spChg>
        <pc:picChg chg="del">
          <ac:chgData name="Karatas, Metin" userId="b9688a8e-d721-4a34-8ed9-35f364e00268" providerId="ADAL" clId="{80AEB718-03CD-5646-8431-E8F92F76D023}" dt="2024-07-08T19:01:38.480" v="2083" actId="478"/>
          <ac:picMkLst>
            <pc:docMk/>
            <pc:sldMk cId="141436005" sldId="2076136553"/>
            <ac:picMk id="4" creationId="{A5E16F07-68D7-B4B8-5A91-7C9B6629F6A7}"/>
          </ac:picMkLst>
        </pc:picChg>
        <pc:picChg chg="add mod">
          <ac:chgData name="Karatas, Metin" userId="b9688a8e-d721-4a34-8ed9-35f364e00268" providerId="ADAL" clId="{80AEB718-03CD-5646-8431-E8F92F76D023}" dt="2024-07-08T19:01:46.464" v="2089" actId="1076"/>
          <ac:picMkLst>
            <pc:docMk/>
            <pc:sldMk cId="141436005" sldId="2076136553"/>
            <ac:picMk id="5" creationId="{EAAFBC7A-4B4A-3D04-2248-8F86AF5E06F0}"/>
          </ac:picMkLst>
        </pc:picChg>
        <pc:picChg chg="del">
          <ac:chgData name="Karatas, Metin" userId="b9688a8e-d721-4a34-8ed9-35f364e00268" providerId="ADAL" clId="{80AEB718-03CD-5646-8431-E8F92F76D023}" dt="2024-07-08T19:01:37.392" v="2082" actId="478"/>
          <ac:picMkLst>
            <pc:docMk/>
            <pc:sldMk cId="141436005" sldId="2076136553"/>
            <ac:picMk id="7" creationId="{AAE946B7-01D5-0256-569B-1AC67AB7C6EF}"/>
          </ac:picMkLst>
        </pc:picChg>
      </pc:sldChg>
      <pc:sldChg chg="addSp delSp modSp add mod">
        <pc:chgData name="Karatas, Metin" userId="b9688a8e-d721-4a34-8ed9-35f364e00268" providerId="ADAL" clId="{80AEB718-03CD-5646-8431-E8F92F76D023}" dt="2024-07-08T19:18:32.390" v="2169"/>
        <pc:sldMkLst>
          <pc:docMk/>
          <pc:sldMk cId="2897348643" sldId="2076136554"/>
        </pc:sldMkLst>
        <pc:spChg chg="add mod">
          <ac:chgData name="Karatas, Metin" userId="b9688a8e-d721-4a34-8ed9-35f364e00268" providerId="ADAL" clId="{80AEB718-03CD-5646-8431-E8F92F76D023}" dt="2024-07-08T19:18:32.390" v="2169"/>
          <ac:spMkLst>
            <pc:docMk/>
            <pc:sldMk cId="2897348643" sldId="2076136554"/>
            <ac:spMk id="6" creationId="{5ECFFEBF-CB6D-F658-F116-3A01077550D9}"/>
          </ac:spMkLst>
        </pc:spChg>
        <pc:picChg chg="add mod">
          <ac:chgData name="Karatas, Metin" userId="b9688a8e-d721-4a34-8ed9-35f364e00268" providerId="ADAL" clId="{80AEB718-03CD-5646-8431-E8F92F76D023}" dt="2024-07-08T19:02:43.159" v="2100" actId="1076"/>
          <ac:picMkLst>
            <pc:docMk/>
            <pc:sldMk cId="2897348643" sldId="2076136554"/>
            <ac:picMk id="4" creationId="{6AFC2606-D7EF-FECA-BED0-CB142544569B}"/>
          </ac:picMkLst>
        </pc:picChg>
        <pc:picChg chg="del">
          <ac:chgData name="Karatas, Metin" userId="b9688a8e-d721-4a34-8ed9-35f364e00268" providerId="ADAL" clId="{80AEB718-03CD-5646-8431-E8F92F76D023}" dt="2024-07-08T19:02:10.252" v="2091" actId="478"/>
          <ac:picMkLst>
            <pc:docMk/>
            <pc:sldMk cId="2897348643" sldId="2076136554"/>
            <ac:picMk id="5" creationId="{EAAFBC7A-4B4A-3D04-2248-8F86AF5E06F0}"/>
          </ac:picMkLst>
        </pc:picChg>
      </pc:sldChg>
      <pc:sldChg chg="addSp delSp modSp add mod">
        <pc:chgData name="Karatas, Metin" userId="b9688a8e-d721-4a34-8ed9-35f364e00268" providerId="ADAL" clId="{80AEB718-03CD-5646-8431-E8F92F76D023}" dt="2024-07-08T19:18:32.390" v="2169"/>
        <pc:sldMkLst>
          <pc:docMk/>
          <pc:sldMk cId="1162366133" sldId="2076136555"/>
        </pc:sldMkLst>
        <pc:spChg chg="add mod">
          <ac:chgData name="Karatas, Metin" userId="b9688a8e-d721-4a34-8ed9-35f364e00268" providerId="ADAL" clId="{80AEB718-03CD-5646-8431-E8F92F76D023}" dt="2024-07-08T19:18:32.390" v="2169"/>
          <ac:spMkLst>
            <pc:docMk/>
            <pc:sldMk cId="1162366133" sldId="2076136555"/>
            <ac:spMk id="6" creationId="{5070DC4B-A922-850F-5E4B-4E4E83585737}"/>
          </ac:spMkLst>
        </pc:spChg>
        <pc:picChg chg="del">
          <ac:chgData name="Karatas, Metin" userId="b9688a8e-d721-4a34-8ed9-35f364e00268" providerId="ADAL" clId="{80AEB718-03CD-5646-8431-E8F92F76D023}" dt="2024-07-08T19:03:05.150" v="2102" actId="478"/>
          <ac:picMkLst>
            <pc:docMk/>
            <pc:sldMk cId="1162366133" sldId="2076136555"/>
            <ac:picMk id="4" creationId="{6AFC2606-D7EF-FECA-BED0-CB142544569B}"/>
          </ac:picMkLst>
        </pc:picChg>
        <pc:picChg chg="add mod">
          <ac:chgData name="Karatas, Metin" userId="b9688a8e-d721-4a34-8ed9-35f364e00268" providerId="ADAL" clId="{80AEB718-03CD-5646-8431-E8F92F76D023}" dt="2024-07-08T19:03:28.707" v="2109" actId="1076"/>
          <ac:picMkLst>
            <pc:docMk/>
            <pc:sldMk cId="1162366133" sldId="2076136555"/>
            <ac:picMk id="5" creationId="{C11CCBD8-66B8-9D9A-4F59-606C0AA6C8B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547BED-5402-8640-9574-597FD467F004}" type="datetimeFigureOut">
              <a:rPr lang="de-DE" smtClean="0"/>
              <a:t>13.07.24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DB36A0-5A45-CC46-B2B4-7310754D8BD4}" type="slidenum">
              <a:rPr lang="de-DE" smtClean="0"/>
              <a:t>‹Nr.›</a:t>
            </a:fld>
            <a:endParaRPr lang="de-DE"/>
          </a:p>
        </p:txBody>
      </p:sp>
    </p:spTree>
    <p:extLst>
      <p:ext uri="{BB962C8B-B14F-4D97-AF65-F5344CB8AC3E}">
        <p14:creationId xmlns:p14="http://schemas.microsoft.com/office/powerpoint/2010/main" val="26499327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2</a:t>
            </a:fld>
            <a:endParaRPr lang="de-DE"/>
          </a:p>
        </p:txBody>
      </p:sp>
    </p:spTree>
    <p:extLst>
      <p:ext uri="{BB962C8B-B14F-4D97-AF65-F5344CB8AC3E}">
        <p14:creationId xmlns:p14="http://schemas.microsoft.com/office/powerpoint/2010/main" val="39848554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64</a:t>
            </a:fld>
            <a:endParaRPr lang="de-DE"/>
          </a:p>
        </p:txBody>
      </p:sp>
    </p:spTree>
    <p:extLst>
      <p:ext uri="{BB962C8B-B14F-4D97-AF65-F5344CB8AC3E}">
        <p14:creationId xmlns:p14="http://schemas.microsoft.com/office/powerpoint/2010/main" val="3951142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65</a:t>
            </a:fld>
            <a:endParaRPr lang="de-DE"/>
          </a:p>
        </p:txBody>
      </p:sp>
    </p:spTree>
    <p:extLst>
      <p:ext uri="{BB962C8B-B14F-4D97-AF65-F5344CB8AC3E}">
        <p14:creationId xmlns:p14="http://schemas.microsoft.com/office/powerpoint/2010/main" val="2007045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66</a:t>
            </a:fld>
            <a:endParaRPr lang="de-DE"/>
          </a:p>
        </p:txBody>
      </p:sp>
    </p:spTree>
    <p:extLst>
      <p:ext uri="{BB962C8B-B14F-4D97-AF65-F5344CB8AC3E}">
        <p14:creationId xmlns:p14="http://schemas.microsoft.com/office/powerpoint/2010/main" val="3706944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67</a:t>
            </a:fld>
            <a:endParaRPr lang="de-DE"/>
          </a:p>
        </p:txBody>
      </p:sp>
    </p:spTree>
    <p:extLst>
      <p:ext uri="{BB962C8B-B14F-4D97-AF65-F5344CB8AC3E}">
        <p14:creationId xmlns:p14="http://schemas.microsoft.com/office/powerpoint/2010/main" val="2671620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68</a:t>
            </a:fld>
            <a:endParaRPr lang="de-DE"/>
          </a:p>
        </p:txBody>
      </p:sp>
    </p:spTree>
    <p:extLst>
      <p:ext uri="{BB962C8B-B14F-4D97-AF65-F5344CB8AC3E}">
        <p14:creationId xmlns:p14="http://schemas.microsoft.com/office/powerpoint/2010/main" val="369794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69</a:t>
            </a:fld>
            <a:endParaRPr lang="de-DE"/>
          </a:p>
        </p:txBody>
      </p:sp>
    </p:spTree>
    <p:extLst>
      <p:ext uri="{BB962C8B-B14F-4D97-AF65-F5344CB8AC3E}">
        <p14:creationId xmlns:p14="http://schemas.microsoft.com/office/powerpoint/2010/main" val="849367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70</a:t>
            </a:fld>
            <a:endParaRPr lang="de-DE"/>
          </a:p>
        </p:txBody>
      </p:sp>
    </p:spTree>
    <p:extLst>
      <p:ext uri="{BB962C8B-B14F-4D97-AF65-F5344CB8AC3E}">
        <p14:creationId xmlns:p14="http://schemas.microsoft.com/office/powerpoint/2010/main" val="2005588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71</a:t>
            </a:fld>
            <a:endParaRPr lang="de-DE"/>
          </a:p>
        </p:txBody>
      </p:sp>
    </p:spTree>
    <p:extLst>
      <p:ext uri="{BB962C8B-B14F-4D97-AF65-F5344CB8AC3E}">
        <p14:creationId xmlns:p14="http://schemas.microsoft.com/office/powerpoint/2010/main" val="12631227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16</a:t>
            </a:fld>
            <a:endParaRPr lang="de-DE"/>
          </a:p>
        </p:txBody>
      </p:sp>
    </p:spTree>
    <p:extLst>
      <p:ext uri="{BB962C8B-B14F-4D97-AF65-F5344CB8AC3E}">
        <p14:creationId xmlns:p14="http://schemas.microsoft.com/office/powerpoint/2010/main" val="423943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23</a:t>
            </a:fld>
            <a:endParaRPr lang="de-DE"/>
          </a:p>
        </p:txBody>
      </p:sp>
    </p:spTree>
    <p:extLst>
      <p:ext uri="{BB962C8B-B14F-4D97-AF65-F5344CB8AC3E}">
        <p14:creationId xmlns:p14="http://schemas.microsoft.com/office/powerpoint/2010/main" val="544584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24</a:t>
            </a:fld>
            <a:endParaRPr lang="de-DE"/>
          </a:p>
        </p:txBody>
      </p:sp>
    </p:spTree>
    <p:extLst>
      <p:ext uri="{BB962C8B-B14F-4D97-AF65-F5344CB8AC3E}">
        <p14:creationId xmlns:p14="http://schemas.microsoft.com/office/powerpoint/2010/main" val="690352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28</a:t>
            </a:fld>
            <a:endParaRPr lang="de-DE"/>
          </a:p>
        </p:txBody>
      </p:sp>
    </p:spTree>
    <p:extLst>
      <p:ext uri="{BB962C8B-B14F-4D97-AF65-F5344CB8AC3E}">
        <p14:creationId xmlns:p14="http://schemas.microsoft.com/office/powerpoint/2010/main" val="37662914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60</a:t>
            </a:fld>
            <a:endParaRPr lang="de-DE"/>
          </a:p>
        </p:txBody>
      </p:sp>
    </p:spTree>
    <p:extLst>
      <p:ext uri="{BB962C8B-B14F-4D97-AF65-F5344CB8AC3E}">
        <p14:creationId xmlns:p14="http://schemas.microsoft.com/office/powerpoint/2010/main" val="1546108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61</a:t>
            </a:fld>
            <a:endParaRPr lang="de-DE"/>
          </a:p>
        </p:txBody>
      </p:sp>
    </p:spTree>
    <p:extLst>
      <p:ext uri="{BB962C8B-B14F-4D97-AF65-F5344CB8AC3E}">
        <p14:creationId xmlns:p14="http://schemas.microsoft.com/office/powerpoint/2010/main" val="3327944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62</a:t>
            </a:fld>
            <a:endParaRPr lang="de-DE"/>
          </a:p>
        </p:txBody>
      </p:sp>
    </p:spTree>
    <p:extLst>
      <p:ext uri="{BB962C8B-B14F-4D97-AF65-F5344CB8AC3E}">
        <p14:creationId xmlns:p14="http://schemas.microsoft.com/office/powerpoint/2010/main" val="323884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12DB36A0-5A45-CC46-B2B4-7310754D8BD4}" type="slidenum">
              <a:rPr lang="de-DE" smtClean="0"/>
              <a:t>63</a:t>
            </a:fld>
            <a:endParaRPr lang="de-DE"/>
          </a:p>
        </p:txBody>
      </p:sp>
    </p:spTree>
    <p:extLst>
      <p:ext uri="{BB962C8B-B14F-4D97-AF65-F5344CB8AC3E}">
        <p14:creationId xmlns:p14="http://schemas.microsoft.com/office/powerpoint/2010/main" val="183783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a:t>Titelmasterformat durch Klicken bearbeiten</a:t>
            </a:r>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p>
        </p:txBody>
      </p:sp>
      <p:sp>
        <p:nvSpPr>
          <p:cNvPr id="4" name="Datumsplatzhalter 3"/>
          <p:cNvSpPr>
            <a:spLocks noGrp="1"/>
          </p:cNvSpPr>
          <p:nvPr>
            <p:ph type="dt" sz="half" idx="10"/>
          </p:nvPr>
        </p:nvSpPr>
        <p:spPr/>
        <p:txBody>
          <a:bodyPr/>
          <a:lstStyle/>
          <a:p>
            <a:fld id="{E44F6D35-B735-7042-819B-ED8299635C91}" type="datetime1">
              <a:rPr lang="de-DE" smtClean="0"/>
              <a:t>13.07.24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284689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3FE666C8-9B44-154B-A522-4F1A14B2BDF5}" type="datetime1">
              <a:rPr lang="de-DE" smtClean="0"/>
              <a:t>13.07.24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1446600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1F62600B-2A3C-5C45-B970-F7B2EC761A8B}" type="datetime1">
              <a:rPr lang="de-DE" smtClean="0"/>
              <a:t>13.07.24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1756727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76524DBA-9A60-9F4E-8732-667EC2D39049}" type="datetime1">
              <a:rPr lang="de-DE" smtClean="0"/>
              <a:t>13.07.24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15762824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a:t>Titelmasterformat durch Klicken bearbeiten</a:t>
            </a:r>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Formatvorlagen des Textmasters bearbeiten</a:t>
            </a:r>
          </a:p>
        </p:txBody>
      </p:sp>
      <p:sp>
        <p:nvSpPr>
          <p:cNvPr id="4" name="Datumsplatzhalter 3"/>
          <p:cNvSpPr>
            <a:spLocks noGrp="1"/>
          </p:cNvSpPr>
          <p:nvPr>
            <p:ph type="dt" sz="half" idx="10"/>
          </p:nvPr>
        </p:nvSpPr>
        <p:spPr/>
        <p:txBody>
          <a:bodyPr/>
          <a:lstStyle/>
          <a:p>
            <a:fld id="{B646E07F-15BD-B440-9131-825E0B5E299B}" type="datetime1">
              <a:rPr lang="de-DE" smtClean="0"/>
              <a:t>13.07.24</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1498462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838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435133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p:cNvSpPr>
            <a:spLocks noGrp="1"/>
          </p:cNvSpPr>
          <p:nvPr>
            <p:ph type="dt" sz="half" idx="10"/>
          </p:nvPr>
        </p:nvSpPr>
        <p:spPr/>
        <p:txBody>
          <a:bodyPr/>
          <a:lstStyle/>
          <a:p>
            <a:fld id="{7813A143-9650-9A44-A60E-24B0CA8ECDA0}" type="datetime1">
              <a:rPr lang="de-DE" smtClean="0"/>
              <a:t>13.07.24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1166787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Inhaltsplatzhalter 3"/>
          <p:cNvSpPr>
            <a:spLocks noGrp="1"/>
          </p:cNvSpPr>
          <p:nvPr>
            <p:ph sz="half" idx="2"/>
          </p:nvPr>
        </p:nvSpPr>
        <p:spPr>
          <a:xfrm>
            <a:off x="839788" y="2505075"/>
            <a:ext cx="5157787"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p:cNvSpPr>
            <a:spLocks noGrp="1"/>
          </p:cNvSpPr>
          <p:nvPr>
            <p:ph type="dt" sz="half" idx="10"/>
          </p:nvPr>
        </p:nvSpPr>
        <p:spPr/>
        <p:txBody>
          <a:bodyPr/>
          <a:lstStyle/>
          <a:p>
            <a:fld id="{B0600831-908C-E145-AA4E-696E36F7FB71}" type="datetime1">
              <a:rPr lang="de-DE" smtClean="0"/>
              <a:t>13.07.24</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158262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Datumsplatzhalter 2"/>
          <p:cNvSpPr>
            <a:spLocks noGrp="1"/>
          </p:cNvSpPr>
          <p:nvPr>
            <p:ph type="dt" sz="half" idx="10"/>
          </p:nvPr>
        </p:nvSpPr>
        <p:spPr/>
        <p:txBody>
          <a:bodyPr/>
          <a:lstStyle/>
          <a:p>
            <a:fld id="{0D001869-AB2A-044A-84ED-FD46AF182AEC}" type="datetime1">
              <a:rPr lang="de-DE" smtClean="0"/>
              <a:t>13.07.24</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299690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7A3E56A3-872D-7346-8EDB-A2391D1812DF}" type="datetime1">
              <a:rPr lang="de-DE" smtClean="0"/>
              <a:t>13.07.24</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3855719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B4785FD2-16B2-A848-A3D4-CF917BE1C6F2}" type="datetime1">
              <a:rPr lang="de-DE" smtClean="0"/>
              <a:t>13.07.24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15033106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a:t>Titelmasterformat durch Klicken bearbeiten</a:t>
            </a:r>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Formatvorlagen des Textmasters bearbeiten</a:t>
            </a:r>
          </a:p>
        </p:txBody>
      </p:sp>
      <p:sp>
        <p:nvSpPr>
          <p:cNvPr id="5" name="Datumsplatzhalter 4"/>
          <p:cNvSpPr>
            <a:spLocks noGrp="1"/>
          </p:cNvSpPr>
          <p:nvPr>
            <p:ph type="dt" sz="half" idx="10"/>
          </p:nvPr>
        </p:nvSpPr>
        <p:spPr/>
        <p:txBody>
          <a:bodyPr/>
          <a:lstStyle/>
          <a:p>
            <a:fld id="{78DF0A6B-942C-374F-B120-C578BDF9095A}" type="datetime1">
              <a:rPr lang="de-DE" smtClean="0"/>
              <a:t>13.07.24</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1897505A-306A-431C-9F21-B23A6B32C6D5}" type="slidenum">
              <a:rPr lang="de-DE" smtClean="0"/>
              <a:t>‹Nr.›</a:t>
            </a:fld>
            <a:endParaRPr lang="de-DE"/>
          </a:p>
        </p:txBody>
      </p:sp>
    </p:spTree>
    <p:extLst>
      <p:ext uri="{BB962C8B-B14F-4D97-AF65-F5344CB8AC3E}">
        <p14:creationId xmlns:p14="http://schemas.microsoft.com/office/powerpoint/2010/main" val="35813433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Titelmasterformat durch Klicken bearbeiten</a:t>
            </a:r>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4AB945-C15F-B745-8E83-331521B6D9F8}" type="datetime1">
              <a:rPr lang="de-DE" smtClean="0"/>
              <a:t>13.07.24</a:t>
            </a:fld>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7505A-306A-431C-9F21-B23A6B32C6D5}" type="slidenum">
              <a:rPr lang="de-DE" smtClean="0"/>
              <a:t>‹Nr.›</a:t>
            </a:fld>
            <a:endParaRPr lang="de-DE"/>
          </a:p>
        </p:txBody>
      </p:sp>
    </p:spTree>
    <p:extLst>
      <p:ext uri="{BB962C8B-B14F-4D97-AF65-F5344CB8AC3E}">
        <p14:creationId xmlns:p14="http://schemas.microsoft.com/office/powerpoint/2010/main" val="28225691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tanishq9/Iris-Classifier-Android"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blog.kaggle.com/2015/04/22/scikit-learn-video-3-machine-learning-first-steps-with-the-iris-dataset/"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ck-sbs/eigene-ki-anwendungen-programmieren"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rchive.ics.uci.edu/dataset/73/mushroom"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hyperlink" Target="https://www.openml.org/search?type=data&amp;sort=runs&amp;id=42225&amp;status=activ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rchive.ics.uci.edu/dataset/2/adult"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mck-sbs/PyConSy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8.png"/></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1.png"/></Relationships>
</file>

<file path=ppt/slides/_rels/slide7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0A2BA1-40FC-ED6C-9A98-84F1836872B4}"/>
              </a:ext>
            </a:extLst>
          </p:cNvPr>
          <p:cNvSpPr>
            <a:spLocks noGrp="1"/>
          </p:cNvSpPr>
          <p:nvPr>
            <p:ph type="ctrTitle"/>
          </p:nvPr>
        </p:nvSpPr>
        <p:spPr/>
        <p:txBody>
          <a:bodyPr/>
          <a:lstStyle/>
          <a:p>
            <a:r>
              <a:rPr lang="de-DE"/>
              <a:t>Visuelle KI-Entwicklung</a:t>
            </a:r>
          </a:p>
        </p:txBody>
      </p:sp>
      <p:sp>
        <p:nvSpPr>
          <p:cNvPr id="3" name="Untertitel 2">
            <a:extLst>
              <a:ext uri="{FF2B5EF4-FFF2-40B4-BE49-F238E27FC236}">
                <a16:creationId xmlns:a16="http://schemas.microsoft.com/office/drawing/2014/main" id="{9750C376-3A51-EDF2-D1CA-AF512498991B}"/>
              </a:ext>
            </a:extLst>
          </p:cNvPr>
          <p:cNvSpPr>
            <a:spLocks noGrp="1"/>
          </p:cNvSpPr>
          <p:nvPr>
            <p:ph type="subTitle" idx="1"/>
          </p:nvPr>
        </p:nvSpPr>
        <p:spPr/>
        <p:txBody>
          <a:bodyPr/>
          <a:lstStyle/>
          <a:p>
            <a:r>
              <a:rPr lang="de-DE"/>
              <a:t>Metin Karatas</a:t>
            </a:r>
          </a:p>
        </p:txBody>
      </p:sp>
      <p:pic>
        <p:nvPicPr>
          <p:cNvPr id="4" name="Grafik 3" descr="https://www.sbs-herzogenaurach.de/fileadmin/system/res/images/logo.png">
            <a:extLst>
              <a:ext uri="{FF2B5EF4-FFF2-40B4-BE49-F238E27FC236}">
                <a16:creationId xmlns:a16="http://schemas.microsoft.com/office/drawing/2014/main" id="{02AFD548-16DC-111F-85C0-49AE6027B28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6" name="Foliennummernplatzhalter 5">
            <a:extLst>
              <a:ext uri="{FF2B5EF4-FFF2-40B4-BE49-F238E27FC236}">
                <a16:creationId xmlns:a16="http://schemas.microsoft.com/office/drawing/2014/main" id="{329FFD75-22FD-4550-EDE0-E8A32CE10D35}"/>
              </a:ext>
            </a:extLst>
          </p:cNvPr>
          <p:cNvSpPr>
            <a:spLocks noGrp="1"/>
          </p:cNvSpPr>
          <p:nvPr>
            <p:ph type="sldNum" sz="quarter" idx="12"/>
          </p:nvPr>
        </p:nvSpPr>
        <p:spPr/>
        <p:txBody>
          <a:bodyPr/>
          <a:lstStyle/>
          <a:p>
            <a:fld id="{1897505A-306A-431C-9F21-B23A6B32C6D5}" type="slidenum">
              <a:rPr lang="de-DE" smtClean="0"/>
              <a:t>1</a:t>
            </a:fld>
            <a:endParaRPr lang="de-DE"/>
          </a:p>
        </p:txBody>
      </p:sp>
    </p:spTree>
    <p:extLst>
      <p:ext uri="{BB962C8B-B14F-4D97-AF65-F5344CB8AC3E}">
        <p14:creationId xmlns:p14="http://schemas.microsoft.com/office/powerpoint/2010/main" val="3042791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Aufbau künstlicher neuronaler Netze</a:t>
            </a:r>
            <a:endParaRPr lang="de-DE"/>
          </a:p>
        </p:txBody>
      </p:sp>
      <p:sp>
        <p:nvSpPr>
          <p:cNvPr id="3" name="Inhaltsplatzhalter 2"/>
          <p:cNvSpPr>
            <a:spLocks noGrp="1"/>
          </p:cNvSpPr>
          <p:nvPr>
            <p:ph idx="1"/>
          </p:nvPr>
        </p:nvSpPr>
        <p:spPr/>
        <p:txBody>
          <a:bodyPr/>
          <a:lstStyle/>
          <a:p>
            <a:pPr marL="514350" indent="-514350">
              <a:buFont typeface="+mj-lt"/>
              <a:buAutoNum type="arabicPeriod"/>
            </a:pPr>
            <a:r>
              <a:rPr lang="de-DE"/>
              <a:t>Wie viele Knoten müssen Input- und Output-Layer für die Klassifizierung von Schwertlilien haben?</a:t>
            </a:r>
          </a:p>
          <a:p>
            <a:pPr marL="514350" indent="-514350">
              <a:buFont typeface="+mj-lt"/>
              <a:buAutoNum type="arabicPeriod"/>
            </a:pPr>
            <a:r>
              <a:rPr lang="de-DE"/>
              <a:t>Wie viele Hidden-Layer sind notwendig und wie viele Knoten soll jede dieser Schichten haben?</a:t>
            </a:r>
          </a:p>
          <a:p>
            <a:pPr marL="514350" indent="-514350">
              <a:buFont typeface="+mj-lt"/>
              <a:buAutoNum type="arabicPeriod"/>
            </a:pPr>
            <a:endParaRPr lang="de-DE"/>
          </a:p>
          <a:p>
            <a:pPr marL="514350" indent="-514350">
              <a:buFont typeface="+mj-lt"/>
              <a:buAutoNum type="arabicPeriod"/>
            </a:pPr>
            <a:endParaRPr lang="de-DE"/>
          </a:p>
          <a:p>
            <a:endParaRPr lang="de-DE"/>
          </a:p>
          <a:p>
            <a:endParaRPr lang="de-DE"/>
          </a:p>
          <a:p>
            <a:pPr marL="0" indent="0">
              <a:buNone/>
            </a:pPr>
            <a:endParaRPr lang="de-DE"/>
          </a:p>
          <a:p>
            <a:endParaRPr lang="de-DE"/>
          </a:p>
          <a:p>
            <a:endParaRPr lang="de-DE"/>
          </a:p>
        </p:txBody>
      </p:sp>
      <p:pic>
        <p:nvPicPr>
          <p:cNvPr id="7" name="Grafik 6"/>
          <p:cNvPicPr>
            <a:picLocks noChangeAspect="1"/>
          </p:cNvPicPr>
          <p:nvPr/>
        </p:nvPicPr>
        <p:blipFill>
          <a:blip r:embed="rId2"/>
          <a:stretch>
            <a:fillRect/>
          </a:stretch>
        </p:blipFill>
        <p:spPr>
          <a:xfrm>
            <a:off x="6255038" y="3121168"/>
            <a:ext cx="4665013" cy="3575195"/>
          </a:xfrm>
          <a:prstGeom prst="rect">
            <a:avLst/>
          </a:prstGeom>
        </p:spPr>
      </p:pic>
      <p:pic>
        <p:nvPicPr>
          <p:cNvPr id="6" name="Grafik 5" descr="https://www.sbs-herzogenaurach.de/fileadmin/system/res/images/logo.png">
            <a:extLst>
              <a:ext uri="{FF2B5EF4-FFF2-40B4-BE49-F238E27FC236}">
                <a16:creationId xmlns:a16="http://schemas.microsoft.com/office/drawing/2014/main" id="{A3B2FBB5-683E-C04D-B868-26948744DE0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9FCB95AF-F1CA-C965-3C46-D3B508545E44}"/>
              </a:ext>
            </a:extLst>
          </p:cNvPr>
          <p:cNvSpPr>
            <a:spLocks noGrp="1"/>
          </p:cNvSpPr>
          <p:nvPr>
            <p:ph type="sldNum" sz="quarter" idx="12"/>
          </p:nvPr>
        </p:nvSpPr>
        <p:spPr/>
        <p:txBody>
          <a:bodyPr/>
          <a:lstStyle/>
          <a:p>
            <a:fld id="{1897505A-306A-431C-9F21-B23A6B32C6D5}" type="slidenum">
              <a:rPr lang="de-DE" smtClean="0"/>
              <a:t>10</a:t>
            </a:fld>
            <a:endParaRPr lang="de-DE"/>
          </a:p>
        </p:txBody>
      </p:sp>
    </p:spTree>
    <p:extLst>
      <p:ext uri="{BB962C8B-B14F-4D97-AF65-F5344CB8AC3E}">
        <p14:creationId xmlns:p14="http://schemas.microsoft.com/office/powerpoint/2010/main" val="745752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Aufbau künstlicher neuronaler Netze</a:t>
            </a:r>
            <a:endParaRPr lang="de-DE"/>
          </a:p>
        </p:txBody>
      </p:sp>
      <p:sp>
        <p:nvSpPr>
          <p:cNvPr id="3" name="Inhaltsplatzhalter 2"/>
          <p:cNvSpPr>
            <a:spLocks noGrp="1"/>
          </p:cNvSpPr>
          <p:nvPr>
            <p:ph idx="1"/>
          </p:nvPr>
        </p:nvSpPr>
        <p:spPr/>
        <p:txBody>
          <a:bodyPr/>
          <a:lstStyle/>
          <a:p>
            <a:pPr marL="0" indent="0">
              <a:buNone/>
            </a:pPr>
            <a:r>
              <a:rPr lang="de-DE" u="sng"/>
              <a:t>Zu Frage 1: </a:t>
            </a:r>
            <a:r>
              <a:rPr lang="de-DE"/>
              <a:t>Der Input-Layer muss vier Knoten besitzen, da die KNN mit vier Variablen (sl, sw, pl, pw) „gefüttert“ wird. Output-Layer muss drei Konten haben.</a:t>
            </a:r>
          </a:p>
          <a:p>
            <a:pPr marL="0" indent="0">
              <a:buNone/>
            </a:pPr>
            <a:endParaRPr lang="de-DE"/>
          </a:p>
          <a:p>
            <a:endParaRPr lang="de-DE"/>
          </a:p>
          <a:p>
            <a:endParaRPr lang="de-DE"/>
          </a:p>
          <a:p>
            <a:pPr marL="0" indent="0">
              <a:buNone/>
            </a:pPr>
            <a:endParaRPr lang="de-DE"/>
          </a:p>
          <a:p>
            <a:endParaRPr lang="de-DE"/>
          </a:p>
          <a:p>
            <a:endParaRPr lang="de-DE"/>
          </a:p>
        </p:txBody>
      </p:sp>
      <p:pic>
        <p:nvPicPr>
          <p:cNvPr id="5" name="Grafik 4"/>
          <p:cNvPicPr>
            <a:picLocks noChangeAspect="1"/>
          </p:cNvPicPr>
          <p:nvPr/>
        </p:nvPicPr>
        <p:blipFill>
          <a:blip r:embed="rId2"/>
          <a:stretch>
            <a:fillRect/>
          </a:stretch>
        </p:blipFill>
        <p:spPr>
          <a:xfrm>
            <a:off x="2244436" y="2933700"/>
            <a:ext cx="7086600" cy="3924300"/>
          </a:xfrm>
          <a:prstGeom prst="rect">
            <a:avLst/>
          </a:prstGeom>
        </p:spPr>
      </p:pic>
      <p:sp>
        <p:nvSpPr>
          <p:cNvPr id="7" name="Rechteck 6"/>
          <p:cNvSpPr/>
          <p:nvPr/>
        </p:nvSpPr>
        <p:spPr>
          <a:xfrm>
            <a:off x="9331036" y="4212906"/>
            <a:ext cx="2641600" cy="981423"/>
          </a:xfrm>
          <a:prstGeom prst="rect">
            <a:avLst/>
          </a:prstGeom>
        </p:spPr>
        <p:txBody>
          <a:bodyPr wrap="square">
            <a:spAutoFit/>
          </a:bodyPr>
          <a:lstStyle/>
          <a:p>
            <a:pPr marL="342900" lvl="0" indent="-342900" algn="just">
              <a:lnSpc>
                <a:spcPct val="107000"/>
              </a:lnSpc>
              <a:spcAft>
                <a:spcPts val="0"/>
              </a:spcAft>
              <a:buFont typeface="Symbol" panose="05050102010706020507" pitchFamily="18" charset="2"/>
              <a:buChar char=""/>
            </a:pPr>
            <a:r>
              <a:rPr lang="de-DE">
                <a:latin typeface="Arial" panose="020B0604020202020204" pitchFamily="34" charset="0"/>
                <a:ea typeface="Times New Roman" panose="02020603050405020304" pitchFamily="18" charset="0"/>
                <a:cs typeface="Times New Roman" panose="02020603050405020304" pitchFamily="18" charset="0"/>
              </a:rPr>
              <a:t>0: Iris setosa</a:t>
            </a:r>
            <a:endParaRPr lang="de-DE" sz="16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0"/>
              </a:spcAft>
              <a:buFont typeface="Symbol" panose="05050102010706020507" pitchFamily="18" charset="2"/>
              <a:buChar char=""/>
            </a:pPr>
            <a:r>
              <a:rPr lang="de-DE">
                <a:latin typeface="Arial" panose="020B0604020202020204" pitchFamily="34" charset="0"/>
                <a:ea typeface="Times New Roman" panose="02020603050405020304" pitchFamily="18" charset="0"/>
                <a:cs typeface="Times New Roman" panose="02020603050405020304" pitchFamily="18" charset="0"/>
              </a:rPr>
              <a:t>1: Iris versicolor</a:t>
            </a:r>
            <a:endParaRPr lang="de-DE" sz="16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de-DE">
                <a:latin typeface="Arial" panose="020B0604020202020204" pitchFamily="34" charset="0"/>
                <a:ea typeface="Times New Roman" panose="02020603050405020304" pitchFamily="18" charset="0"/>
                <a:cs typeface="Times New Roman" panose="02020603050405020304" pitchFamily="18" charset="0"/>
              </a:rPr>
              <a:t>2: Iris verginica</a:t>
            </a:r>
            <a:endParaRPr lang="de-DE" sz="16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Rechteck 7"/>
          <p:cNvSpPr/>
          <p:nvPr/>
        </p:nvSpPr>
        <p:spPr>
          <a:xfrm>
            <a:off x="9566843" y="5316314"/>
            <a:ext cx="2146742" cy="369332"/>
          </a:xfrm>
          <a:prstGeom prst="rect">
            <a:avLst/>
          </a:prstGeom>
        </p:spPr>
        <p:txBody>
          <a:bodyPr wrap="none">
            <a:spAutoFit/>
          </a:bodyPr>
          <a:lstStyle/>
          <a:p>
            <a:r>
              <a:rPr lang="de-DE">
                <a:latin typeface="Arial" panose="020B0604020202020204" pitchFamily="34" charset="0"/>
                <a:ea typeface="Times New Roman" panose="02020603050405020304" pitchFamily="18" charset="0"/>
              </a:rPr>
              <a:t>z.B. (0,2; 0,7; 0,1) </a:t>
            </a:r>
            <a:endParaRPr lang="de-DE"/>
          </a:p>
        </p:txBody>
      </p:sp>
      <p:pic>
        <p:nvPicPr>
          <p:cNvPr id="10" name="Grafik 9" descr="https://www.sbs-herzogenaurach.de/fileadmin/system/res/images/logo.png">
            <a:extLst>
              <a:ext uri="{FF2B5EF4-FFF2-40B4-BE49-F238E27FC236}">
                <a16:creationId xmlns:a16="http://schemas.microsoft.com/office/drawing/2014/main" id="{7B66B18C-3459-4549-AC0D-1BC9975E635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9D12052F-26E5-4934-EC31-584C9D49BB26}"/>
              </a:ext>
            </a:extLst>
          </p:cNvPr>
          <p:cNvSpPr>
            <a:spLocks noGrp="1"/>
          </p:cNvSpPr>
          <p:nvPr>
            <p:ph type="sldNum" sz="quarter" idx="12"/>
          </p:nvPr>
        </p:nvSpPr>
        <p:spPr/>
        <p:txBody>
          <a:bodyPr/>
          <a:lstStyle/>
          <a:p>
            <a:fld id="{1897505A-306A-431C-9F21-B23A6B32C6D5}" type="slidenum">
              <a:rPr lang="de-DE" smtClean="0"/>
              <a:t>11</a:t>
            </a:fld>
            <a:endParaRPr lang="de-DE"/>
          </a:p>
        </p:txBody>
      </p:sp>
    </p:spTree>
    <p:extLst>
      <p:ext uri="{BB962C8B-B14F-4D97-AF65-F5344CB8AC3E}">
        <p14:creationId xmlns:p14="http://schemas.microsoft.com/office/powerpoint/2010/main" val="1182841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Aufbau künstlicher neuronaler Netze</a:t>
            </a:r>
            <a:endParaRPr lang="de-DE"/>
          </a:p>
        </p:txBody>
      </p:sp>
      <p:sp>
        <p:nvSpPr>
          <p:cNvPr id="3" name="Inhaltsplatzhalter 2"/>
          <p:cNvSpPr>
            <a:spLocks noGrp="1"/>
          </p:cNvSpPr>
          <p:nvPr>
            <p:ph idx="1"/>
          </p:nvPr>
        </p:nvSpPr>
        <p:spPr>
          <a:xfrm>
            <a:off x="838200" y="1825624"/>
            <a:ext cx="10515600" cy="4676775"/>
          </a:xfrm>
        </p:spPr>
        <p:txBody>
          <a:bodyPr>
            <a:normAutofit/>
          </a:bodyPr>
          <a:lstStyle/>
          <a:p>
            <a:pPr marL="0" indent="0">
              <a:buNone/>
            </a:pPr>
            <a:r>
              <a:rPr lang="de-DE" u="sng"/>
              <a:t>Zu Frage 2: </a:t>
            </a:r>
            <a:r>
              <a:rPr lang="de-DE"/>
              <a:t>Zu dieser Frage gibt es keine eindeutig richtige Antwort. </a:t>
            </a:r>
          </a:p>
          <a:p>
            <a:r>
              <a:rPr lang="de-DE"/>
              <a:t>Von Aufgabenstellung abhängig.</a:t>
            </a:r>
          </a:p>
          <a:p>
            <a:r>
              <a:rPr lang="de-DE"/>
              <a:t>Wenn die Anzahl zu klein ist, kann es passieren, dass das KNN nicht gut trainiert wird und keine Klassen zuordnen kann. </a:t>
            </a:r>
          </a:p>
          <a:p>
            <a:r>
              <a:rPr lang="de-DE"/>
              <a:t>Ist die Anzahl zu groß, braucht das KNN sehr lange zum Trainieren und lernt die Trainingsdaten auswendig, kann aber die Testdaten nicht richtig zuordnen. Das KNN hat in diesem Fall also nicht das „System“ verstanden, um neue Daten zu klassifizieren. Es hat lediglich die Testdaten auswendig gelernt.</a:t>
            </a:r>
          </a:p>
          <a:p>
            <a:endParaRPr lang="de-DE"/>
          </a:p>
          <a:p>
            <a:endParaRPr lang="de-DE"/>
          </a:p>
          <a:p>
            <a:pPr marL="0" indent="0">
              <a:buNone/>
            </a:pPr>
            <a:endParaRPr lang="de-DE"/>
          </a:p>
          <a:p>
            <a:endParaRPr lang="de-DE"/>
          </a:p>
          <a:p>
            <a:endParaRPr lang="de-DE"/>
          </a:p>
        </p:txBody>
      </p:sp>
      <p:pic>
        <p:nvPicPr>
          <p:cNvPr id="6" name="Grafik 5" descr="https://www.sbs-herzogenaurach.de/fileadmin/system/res/images/logo.png">
            <a:extLst>
              <a:ext uri="{FF2B5EF4-FFF2-40B4-BE49-F238E27FC236}">
                <a16:creationId xmlns:a16="http://schemas.microsoft.com/office/drawing/2014/main" id="{FFE29417-5B7C-BA4F-B37B-273DBAFC0CB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26401679-2743-B879-C3C6-10A7F605E050}"/>
              </a:ext>
            </a:extLst>
          </p:cNvPr>
          <p:cNvSpPr>
            <a:spLocks noGrp="1"/>
          </p:cNvSpPr>
          <p:nvPr>
            <p:ph type="sldNum" sz="quarter" idx="12"/>
          </p:nvPr>
        </p:nvSpPr>
        <p:spPr/>
        <p:txBody>
          <a:bodyPr/>
          <a:lstStyle/>
          <a:p>
            <a:fld id="{1897505A-306A-431C-9F21-B23A6B32C6D5}" type="slidenum">
              <a:rPr lang="de-DE" smtClean="0"/>
              <a:t>12</a:t>
            </a:fld>
            <a:endParaRPr lang="de-DE"/>
          </a:p>
        </p:txBody>
      </p:sp>
    </p:spTree>
    <p:extLst>
      <p:ext uri="{BB962C8B-B14F-4D97-AF65-F5344CB8AC3E}">
        <p14:creationId xmlns:p14="http://schemas.microsoft.com/office/powerpoint/2010/main" val="783102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Aufbau künstlicher neuronaler Netze</a:t>
            </a:r>
            <a:endParaRPr lang="de-DE"/>
          </a:p>
        </p:txBody>
      </p:sp>
      <p:sp>
        <p:nvSpPr>
          <p:cNvPr id="3" name="Inhaltsplatzhalter 2"/>
          <p:cNvSpPr>
            <a:spLocks noGrp="1"/>
          </p:cNvSpPr>
          <p:nvPr>
            <p:ph idx="1"/>
          </p:nvPr>
        </p:nvSpPr>
        <p:spPr>
          <a:xfrm>
            <a:off x="838200" y="1825624"/>
            <a:ext cx="10515600" cy="4676775"/>
          </a:xfrm>
        </p:spPr>
        <p:txBody>
          <a:bodyPr>
            <a:normAutofit/>
          </a:bodyPr>
          <a:lstStyle/>
          <a:p>
            <a:pPr marL="0" indent="0">
              <a:buNone/>
            </a:pPr>
            <a:r>
              <a:rPr lang="de-DE"/>
              <a:t>Unser KNN zur Klassifizierung von Schwertlilien ist somit wie folgt aufgebaut:</a:t>
            </a:r>
          </a:p>
          <a:p>
            <a:pPr marL="0" indent="0">
              <a:buNone/>
            </a:pPr>
            <a:endParaRPr lang="de-DE"/>
          </a:p>
          <a:p>
            <a:pPr marL="0" indent="0">
              <a:buNone/>
            </a:pPr>
            <a:endParaRPr lang="de-DE"/>
          </a:p>
          <a:p>
            <a:endParaRPr lang="de-DE"/>
          </a:p>
          <a:p>
            <a:pPr marL="0" indent="0">
              <a:buNone/>
            </a:pPr>
            <a:endParaRPr lang="de-DE"/>
          </a:p>
          <a:p>
            <a:endParaRPr lang="de-DE"/>
          </a:p>
          <a:p>
            <a:endParaRPr lang="de-DE"/>
          </a:p>
        </p:txBody>
      </p:sp>
      <p:pic>
        <p:nvPicPr>
          <p:cNvPr id="5" name="Grafik 4" descr="iris"/>
          <p:cNvPicPr/>
          <p:nvPr/>
        </p:nvPicPr>
        <p:blipFill>
          <a:blip r:embed="rId2">
            <a:extLst>
              <a:ext uri="{28A0092B-C50C-407E-A947-70E740481C1C}">
                <a14:useLocalDpi xmlns:a14="http://schemas.microsoft.com/office/drawing/2010/main" val="0"/>
              </a:ext>
            </a:extLst>
          </a:blip>
          <a:srcRect/>
          <a:stretch>
            <a:fillRect/>
          </a:stretch>
        </p:blipFill>
        <p:spPr bwMode="auto">
          <a:xfrm>
            <a:off x="2652221" y="2257453"/>
            <a:ext cx="7637088" cy="4032511"/>
          </a:xfrm>
          <a:prstGeom prst="rect">
            <a:avLst/>
          </a:prstGeom>
          <a:noFill/>
          <a:ln>
            <a:noFill/>
          </a:ln>
        </p:spPr>
      </p:pic>
      <p:sp>
        <p:nvSpPr>
          <p:cNvPr id="6" name="Rechteck 5"/>
          <p:cNvSpPr/>
          <p:nvPr/>
        </p:nvSpPr>
        <p:spPr>
          <a:xfrm>
            <a:off x="3783267" y="5763701"/>
            <a:ext cx="3530134" cy="248658"/>
          </a:xfrm>
          <a:prstGeom prst="rect">
            <a:avLst/>
          </a:prstGeom>
        </p:spPr>
        <p:txBody>
          <a:bodyPr wrap="none">
            <a:spAutoFit/>
          </a:bodyPr>
          <a:lstStyle/>
          <a:p>
            <a:pPr algn="just">
              <a:lnSpc>
                <a:spcPct val="107000"/>
              </a:lnSpc>
              <a:spcAft>
                <a:spcPts val="800"/>
              </a:spcAft>
            </a:pPr>
            <a:r>
              <a:rPr lang="de-DE" sz="1000">
                <a:effectLst/>
                <a:latin typeface="Arial" panose="020B0604020202020204" pitchFamily="34" charset="0"/>
                <a:ea typeface="Calibri" panose="020F0502020204030204" pitchFamily="34" charset="0"/>
                <a:cs typeface="Times New Roman" panose="02020603050405020304" pitchFamily="18" charset="0"/>
              </a:rPr>
              <a:t>Quelle Bild: </a:t>
            </a:r>
            <a:r>
              <a:rPr lang="de-DE" sz="1000" u="sng">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https://github.com/tanishq9/Iris-Classifier-Android</a:t>
            </a:r>
            <a:endParaRPr lang="de-DE" sz="1000">
              <a:latin typeface="Calibri" panose="020F0502020204030204" pitchFamily="34" charset="0"/>
              <a:ea typeface="Calibri" panose="020F0502020204030204" pitchFamily="34" charset="0"/>
              <a:cs typeface="Times New Roman" panose="02020603050405020304" pitchFamily="18" charset="0"/>
            </a:endParaRPr>
          </a:p>
        </p:txBody>
      </p:sp>
      <p:pic>
        <p:nvPicPr>
          <p:cNvPr id="7" name="Grafik 6" descr="https://www.sbs-herzogenaurach.de/fileadmin/system/res/images/logo.png">
            <a:extLst>
              <a:ext uri="{FF2B5EF4-FFF2-40B4-BE49-F238E27FC236}">
                <a16:creationId xmlns:a16="http://schemas.microsoft.com/office/drawing/2014/main" id="{A235F87B-184D-CE41-B467-D133D156DCE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FD89B867-D66B-7AD3-0948-B9D810AD2724}"/>
              </a:ext>
            </a:extLst>
          </p:cNvPr>
          <p:cNvSpPr>
            <a:spLocks noGrp="1"/>
          </p:cNvSpPr>
          <p:nvPr>
            <p:ph type="sldNum" sz="quarter" idx="12"/>
          </p:nvPr>
        </p:nvSpPr>
        <p:spPr/>
        <p:txBody>
          <a:bodyPr/>
          <a:lstStyle/>
          <a:p>
            <a:fld id="{1897505A-306A-431C-9F21-B23A6B32C6D5}" type="slidenum">
              <a:rPr lang="de-DE" smtClean="0"/>
              <a:t>13</a:t>
            </a:fld>
            <a:endParaRPr lang="de-DE"/>
          </a:p>
        </p:txBody>
      </p:sp>
    </p:spTree>
    <p:extLst>
      <p:ext uri="{BB962C8B-B14F-4D97-AF65-F5344CB8AC3E}">
        <p14:creationId xmlns:p14="http://schemas.microsoft.com/office/powerpoint/2010/main" val="2050580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Aufbau eines künstlichen Neurons</a:t>
            </a:r>
            <a:endParaRPr lang="de-DE"/>
          </a:p>
        </p:txBody>
      </p:sp>
      <p:sp>
        <p:nvSpPr>
          <p:cNvPr id="3" name="Inhaltsplatzhalter 2"/>
          <p:cNvSpPr>
            <a:spLocks noGrp="1"/>
          </p:cNvSpPr>
          <p:nvPr>
            <p:ph idx="1"/>
          </p:nvPr>
        </p:nvSpPr>
        <p:spPr>
          <a:xfrm>
            <a:off x="838200" y="1825624"/>
            <a:ext cx="10515600" cy="4676775"/>
          </a:xfrm>
        </p:spPr>
        <p:txBody>
          <a:bodyPr>
            <a:normAutofit/>
          </a:bodyPr>
          <a:lstStyle/>
          <a:p>
            <a:pPr marL="0" indent="0">
              <a:buNone/>
            </a:pPr>
            <a:endParaRPr lang="de-DE"/>
          </a:p>
          <a:p>
            <a:pPr marL="0" indent="0">
              <a:buNone/>
            </a:pPr>
            <a:endParaRPr lang="de-DE"/>
          </a:p>
          <a:p>
            <a:endParaRPr lang="de-DE"/>
          </a:p>
          <a:p>
            <a:pPr marL="0" indent="0">
              <a:buNone/>
            </a:pPr>
            <a:endParaRPr lang="de-DE"/>
          </a:p>
          <a:p>
            <a:endParaRPr lang="de-DE"/>
          </a:p>
          <a:p>
            <a:pPr marL="0" indent="0">
              <a:buNone/>
            </a:pPr>
            <a:endParaRPr lang="de-DE"/>
          </a:p>
        </p:txBody>
      </p:sp>
      <p:pic>
        <p:nvPicPr>
          <p:cNvPr id="7" name="Grafik 6"/>
          <p:cNvPicPr>
            <a:picLocks noChangeAspect="1"/>
          </p:cNvPicPr>
          <p:nvPr/>
        </p:nvPicPr>
        <p:blipFill>
          <a:blip r:embed="rId2"/>
          <a:stretch>
            <a:fillRect/>
          </a:stretch>
        </p:blipFill>
        <p:spPr>
          <a:xfrm>
            <a:off x="1381125" y="1690688"/>
            <a:ext cx="9429750" cy="4953000"/>
          </a:xfrm>
          <a:prstGeom prst="rect">
            <a:avLst/>
          </a:prstGeom>
        </p:spPr>
      </p:pic>
      <p:pic>
        <p:nvPicPr>
          <p:cNvPr id="6" name="Grafik 5" descr="https://www.sbs-herzogenaurach.de/fileadmin/system/res/images/logo.png">
            <a:extLst>
              <a:ext uri="{FF2B5EF4-FFF2-40B4-BE49-F238E27FC236}">
                <a16:creationId xmlns:a16="http://schemas.microsoft.com/office/drawing/2014/main" id="{2E23A768-A288-764D-8706-3C730304828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326C1FFF-C3DD-B05E-54D2-F79F01D6718C}"/>
              </a:ext>
            </a:extLst>
          </p:cNvPr>
          <p:cNvSpPr>
            <a:spLocks noGrp="1"/>
          </p:cNvSpPr>
          <p:nvPr>
            <p:ph type="sldNum" sz="quarter" idx="12"/>
          </p:nvPr>
        </p:nvSpPr>
        <p:spPr/>
        <p:txBody>
          <a:bodyPr/>
          <a:lstStyle/>
          <a:p>
            <a:fld id="{1897505A-306A-431C-9F21-B23A6B32C6D5}" type="slidenum">
              <a:rPr lang="de-DE" smtClean="0"/>
              <a:t>14</a:t>
            </a:fld>
            <a:endParaRPr lang="de-DE"/>
          </a:p>
        </p:txBody>
      </p:sp>
    </p:spTree>
    <p:extLst>
      <p:ext uri="{BB962C8B-B14F-4D97-AF65-F5344CB8AC3E}">
        <p14:creationId xmlns:p14="http://schemas.microsoft.com/office/powerpoint/2010/main" val="2968391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Aufbau eines künstlichen Neurons</a:t>
            </a:r>
            <a:endParaRPr lang="de-DE"/>
          </a:p>
        </p:txBody>
      </p:sp>
      <p:sp>
        <p:nvSpPr>
          <p:cNvPr id="3" name="Inhaltsplatzhalter 2"/>
          <p:cNvSpPr>
            <a:spLocks noGrp="1"/>
          </p:cNvSpPr>
          <p:nvPr>
            <p:ph idx="1"/>
          </p:nvPr>
        </p:nvSpPr>
        <p:spPr>
          <a:xfrm>
            <a:off x="838200" y="1825624"/>
            <a:ext cx="10515600" cy="4676775"/>
          </a:xfrm>
        </p:spPr>
        <p:txBody>
          <a:bodyPr>
            <a:normAutofit/>
          </a:bodyPr>
          <a:lstStyle/>
          <a:p>
            <a:pPr marL="0" indent="0">
              <a:buNone/>
            </a:pPr>
            <a:endParaRPr lang="de-DE"/>
          </a:p>
          <a:p>
            <a:pPr marL="0" indent="0">
              <a:buNone/>
            </a:pPr>
            <a:endParaRPr lang="de-DE"/>
          </a:p>
          <a:p>
            <a:endParaRPr lang="de-DE"/>
          </a:p>
          <a:p>
            <a:pPr marL="0" indent="0">
              <a:buNone/>
            </a:pPr>
            <a:endParaRPr lang="de-DE"/>
          </a:p>
          <a:p>
            <a:endParaRPr lang="de-DE"/>
          </a:p>
          <a:p>
            <a:pPr marL="0" indent="0">
              <a:buNone/>
            </a:pPr>
            <a:endParaRPr lang="de-DE"/>
          </a:p>
        </p:txBody>
      </p:sp>
      <p:pic>
        <p:nvPicPr>
          <p:cNvPr id="5" name="Grafik 4"/>
          <p:cNvPicPr>
            <a:picLocks noChangeAspect="1"/>
          </p:cNvPicPr>
          <p:nvPr/>
        </p:nvPicPr>
        <p:blipFill>
          <a:blip r:embed="rId2"/>
          <a:stretch>
            <a:fillRect/>
          </a:stretch>
        </p:blipFill>
        <p:spPr>
          <a:xfrm>
            <a:off x="1776412" y="2102283"/>
            <a:ext cx="8639175" cy="3743325"/>
          </a:xfrm>
          <a:prstGeom prst="rect">
            <a:avLst/>
          </a:prstGeom>
        </p:spPr>
      </p:pic>
      <p:pic>
        <p:nvPicPr>
          <p:cNvPr id="6" name="Grafik 5" descr="https://www.sbs-herzogenaurach.de/fileadmin/system/res/images/logo.png">
            <a:extLst>
              <a:ext uri="{FF2B5EF4-FFF2-40B4-BE49-F238E27FC236}">
                <a16:creationId xmlns:a16="http://schemas.microsoft.com/office/drawing/2014/main" id="{C87127D0-B137-D34E-BA9D-AE0366CC44F7}"/>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81E8951A-7D91-6470-0776-97038BB9FAF3}"/>
              </a:ext>
            </a:extLst>
          </p:cNvPr>
          <p:cNvSpPr>
            <a:spLocks noGrp="1"/>
          </p:cNvSpPr>
          <p:nvPr>
            <p:ph type="sldNum" sz="quarter" idx="12"/>
          </p:nvPr>
        </p:nvSpPr>
        <p:spPr/>
        <p:txBody>
          <a:bodyPr/>
          <a:lstStyle/>
          <a:p>
            <a:fld id="{1897505A-306A-431C-9F21-B23A6B32C6D5}" type="slidenum">
              <a:rPr lang="de-DE" smtClean="0"/>
              <a:t>15</a:t>
            </a:fld>
            <a:endParaRPr lang="de-DE"/>
          </a:p>
        </p:txBody>
      </p:sp>
    </p:spTree>
    <p:extLst>
      <p:ext uri="{BB962C8B-B14F-4D97-AF65-F5344CB8AC3E}">
        <p14:creationId xmlns:p14="http://schemas.microsoft.com/office/powerpoint/2010/main" val="27669869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E12725F-6BEE-354F-A3A1-C1E827288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7" y="1129867"/>
            <a:ext cx="7435899" cy="5640751"/>
          </a:xfrm>
          <a:prstGeom prst="rect">
            <a:avLst/>
          </a:prstGeom>
        </p:spPr>
      </p:pic>
      <p:sp>
        <p:nvSpPr>
          <p:cNvPr id="2" name="Titel 1"/>
          <p:cNvSpPr>
            <a:spLocks noGrp="1"/>
          </p:cNvSpPr>
          <p:nvPr>
            <p:ph type="title"/>
          </p:nvPr>
        </p:nvSpPr>
        <p:spPr/>
        <p:txBody>
          <a:bodyPr/>
          <a:lstStyle/>
          <a:p>
            <a:r>
              <a:rPr lang="de-DE" b="1"/>
              <a:t> Feed Forward</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sp>
        <p:nvSpPr>
          <p:cNvPr id="7" name="Rechteck 6"/>
          <p:cNvSpPr/>
          <p:nvPr/>
        </p:nvSpPr>
        <p:spPr>
          <a:xfrm>
            <a:off x="6871854" y="87382"/>
            <a:ext cx="5320146" cy="2397199"/>
          </a:xfrm>
          <a:prstGeom prst="rect">
            <a:avLst/>
          </a:prstGeom>
        </p:spPr>
        <p:txBody>
          <a:bodyPr wrap="square">
            <a:spAutoFit/>
          </a:bodyPr>
          <a:lstStyle/>
          <a:p>
            <a:r>
              <a:rPr lang="de-DE" sz="3600" b="1">
                <a:latin typeface="Arial" panose="020B0604020202020204" pitchFamily="34" charset="0"/>
                <a:ea typeface="Calibri" panose="020F0502020204030204" pitchFamily="34" charset="0"/>
              </a:rPr>
              <a:t>Aufgabe: </a:t>
            </a:r>
            <a:r>
              <a:rPr lang="de-DE" sz="3600">
                <a:latin typeface="Arial" panose="020B0604020202020204" pitchFamily="34" charset="0"/>
                <a:ea typeface="Calibri" panose="020F0502020204030204" pitchFamily="34" charset="0"/>
              </a:rPr>
              <a:t>Wie werden die Eingabedaten auf ihrem Weg vom Input zum Output verarbeitet?</a:t>
            </a:r>
            <a:endParaRPr lang="de-DE" sz="3600"/>
          </a:p>
        </p:txBody>
      </p:sp>
      <p:pic>
        <p:nvPicPr>
          <p:cNvPr id="8" name="Grafik 7" descr="Ein Bild, das Text enthält.&#10;&#10;Automatisch generierte Beschreibung">
            <a:extLst>
              <a:ext uri="{FF2B5EF4-FFF2-40B4-BE49-F238E27FC236}">
                <a16:creationId xmlns:a16="http://schemas.microsoft.com/office/drawing/2014/main" id="{8CA65F53-221B-C246-B2C2-655F4727F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20" y="2888557"/>
            <a:ext cx="3874873" cy="1080886"/>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757803E-8638-FB4B-B22B-2404855C11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8120" y="4581942"/>
            <a:ext cx="3874873" cy="1118801"/>
          </a:xfrm>
          <a:prstGeom prst="rect">
            <a:avLst/>
          </a:prstGeom>
        </p:spPr>
      </p:pic>
      <p:sp>
        <p:nvSpPr>
          <p:cNvPr id="11" name="Textfeld 10">
            <a:extLst>
              <a:ext uri="{FF2B5EF4-FFF2-40B4-BE49-F238E27FC236}">
                <a16:creationId xmlns:a16="http://schemas.microsoft.com/office/drawing/2014/main" id="{F6783F61-C5C0-004A-8D5D-350A8EC81F9F}"/>
              </a:ext>
            </a:extLst>
          </p:cNvPr>
          <p:cNvSpPr txBox="1"/>
          <p:nvPr/>
        </p:nvSpPr>
        <p:spPr>
          <a:xfrm>
            <a:off x="8419484" y="2501903"/>
            <a:ext cx="1395575" cy="369332"/>
          </a:xfrm>
          <a:prstGeom prst="rect">
            <a:avLst/>
          </a:prstGeom>
          <a:noFill/>
        </p:spPr>
        <p:txBody>
          <a:bodyPr wrap="none" rtlCol="0">
            <a:spAutoFit/>
          </a:bodyPr>
          <a:lstStyle/>
          <a:p>
            <a:r>
              <a:rPr lang="de-DE"/>
              <a:t>Gewichte I-H</a:t>
            </a:r>
          </a:p>
        </p:txBody>
      </p:sp>
      <p:sp>
        <p:nvSpPr>
          <p:cNvPr id="12" name="Textfeld 11">
            <a:extLst>
              <a:ext uri="{FF2B5EF4-FFF2-40B4-BE49-F238E27FC236}">
                <a16:creationId xmlns:a16="http://schemas.microsoft.com/office/drawing/2014/main" id="{104F1E40-7FC2-4343-ABDE-F85A0C83C959}"/>
              </a:ext>
            </a:extLst>
          </p:cNvPr>
          <p:cNvSpPr txBox="1"/>
          <p:nvPr/>
        </p:nvSpPr>
        <p:spPr>
          <a:xfrm>
            <a:off x="8419483" y="4212610"/>
            <a:ext cx="1490152" cy="369332"/>
          </a:xfrm>
          <a:prstGeom prst="rect">
            <a:avLst/>
          </a:prstGeom>
          <a:noFill/>
        </p:spPr>
        <p:txBody>
          <a:bodyPr wrap="none" rtlCol="0">
            <a:spAutoFit/>
          </a:bodyPr>
          <a:lstStyle/>
          <a:p>
            <a:r>
              <a:rPr lang="de-DE"/>
              <a:t>Gewichte H-O</a:t>
            </a:r>
          </a:p>
        </p:txBody>
      </p:sp>
      <p:sp>
        <p:nvSpPr>
          <p:cNvPr id="13" name="Textfeld 12">
            <a:extLst>
              <a:ext uri="{FF2B5EF4-FFF2-40B4-BE49-F238E27FC236}">
                <a16:creationId xmlns:a16="http://schemas.microsoft.com/office/drawing/2014/main" id="{7A3B8F54-5CC1-E749-A0D5-929784AEDB96}"/>
              </a:ext>
            </a:extLst>
          </p:cNvPr>
          <p:cNvSpPr txBox="1"/>
          <p:nvPr/>
        </p:nvSpPr>
        <p:spPr>
          <a:xfrm>
            <a:off x="268143" y="2299915"/>
            <a:ext cx="476412" cy="369332"/>
          </a:xfrm>
          <a:prstGeom prst="rect">
            <a:avLst/>
          </a:prstGeom>
          <a:noFill/>
        </p:spPr>
        <p:txBody>
          <a:bodyPr wrap="none" rtlCol="0">
            <a:spAutoFit/>
          </a:bodyPr>
          <a:lstStyle/>
          <a:p>
            <a:r>
              <a:rPr lang="de-DE"/>
              <a:t>0,7</a:t>
            </a:r>
          </a:p>
        </p:txBody>
      </p:sp>
      <p:sp>
        <p:nvSpPr>
          <p:cNvPr id="14" name="Textfeld 13">
            <a:extLst>
              <a:ext uri="{FF2B5EF4-FFF2-40B4-BE49-F238E27FC236}">
                <a16:creationId xmlns:a16="http://schemas.microsoft.com/office/drawing/2014/main" id="{76DDBBF1-6C1F-9A4A-8F77-B39BDFC0BDED}"/>
              </a:ext>
            </a:extLst>
          </p:cNvPr>
          <p:cNvSpPr txBox="1"/>
          <p:nvPr/>
        </p:nvSpPr>
        <p:spPr>
          <a:xfrm>
            <a:off x="268143" y="5807631"/>
            <a:ext cx="476412" cy="369332"/>
          </a:xfrm>
          <a:prstGeom prst="rect">
            <a:avLst/>
          </a:prstGeom>
          <a:noFill/>
        </p:spPr>
        <p:txBody>
          <a:bodyPr wrap="none" rtlCol="0">
            <a:spAutoFit/>
          </a:bodyPr>
          <a:lstStyle/>
          <a:p>
            <a:r>
              <a:rPr lang="de-DE"/>
              <a:t>0,3</a:t>
            </a:r>
          </a:p>
        </p:txBody>
      </p:sp>
      <p:sp>
        <p:nvSpPr>
          <p:cNvPr id="15" name="Textfeld 14">
            <a:extLst>
              <a:ext uri="{FF2B5EF4-FFF2-40B4-BE49-F238E27FC236}">
                <a16:creationId xmlns:a16="http://schemas.microsoft.com/office/drawing/2014/main" id="{E5ADB2D4-4BF2-364A-B0C0-43BBEF18D4BC}"/>
              </a:ext>
            </a:extLst>
          </p:cNvPr>
          <p:cNvSpPr txBox="1"/>
          <p:nvPr/>
        </p:nvSpPr>
        <p:spPr>
          <a:xfrm>
            <a:off x="268143" y="4053773"/>
            <a:ext cx="476412" cy="369332"/>
          </a:xfrm>
          <a:prstGeom prst="rect">
            <a:avLst/>
          </a:prstGeom>
          <a:noFill/>
        </p:spPr>
        <p:txBody>
          <a:bodyPr wrap="none" rtlCol="0">
            <a:spAutoFit/>
          </a:bodyPr>
          <a:lstStyle/>
          <a:p>
            <a:r>
              <a:rPr lang="de-DE"/>
              <a:t>0,2</a:t>
            </a:r>
          </a:p>
        </p:txBody>
      </p:sp>
      <p:pic>
        <p:nvPicPr>
          <p:cNvPr id="16" name="Grafik 15" descr="https://www.sbs-herzogenaurach.de/fileadmin/system/res/images/logo.png">
            <a:extLst>
              <a:ext uri="{FF2B5EF4-FFF2-40B4-BE49-F238E27FC236}">
                <a16:creationId xmlns:a16="http://schemas.microsoft.com/office/drawing/2014/main" id="{532E5D94-A34B-4B48-985B-1CC4A0EC675B}"/>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7C58A473-CAFC-F51F-07B7-CF698E06CB4A}"/>
              </a:ext>
            </a:extLst>
          </p:cNvPr>
          <p:cNvSpPr>
            <a:spLocks noGrp="1"/>
          </p:cNvSpPr>
          <p:nvPr>
            <p:ph type="sldNum" sz="quarter" idx="12"/>
          </p:nvPr>
        </p:nvSpPr>
        <p:spPr/>
        <p:txBody>
          <a:bodyPr/>
          <a:lstStyle/>
          <a:p>
            <a:fld id="{1897505A-306A-431C-9F21-B23A6B32C6D5}" type="slidenum">
              <a:rPr lang="de-DE" smtClean="0"/>
              <a:t>16</a:t>
            </a:fld>
            <a:endParaRPr lang="de-DE"/>
          </a:p>
        </p:txBody>
      </p:sp>
    </p:spTree>
    <p:extLst>
      <p:ext uri="{BB962C8B-B14F-4D97-AF65-F5344CB8AC3E}">
        <p14:creationId xmlns:p14="http://schemas.microsoft.com/office/powerpoint/2010/main" val="14795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E12725F-6BEE-354F-A3A1-C1E827288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 y="1129867"/>
            <a:ext cx="7435899" cy="5640751"/>
          </a:xfrm>
          <a:prstGeom prst="rect">
            <a:avLst/>
          </a:prstGeom>
        </p:spPr>
      </p:pic>
      <p:sp>
        <p:nvSpPr>
          <p:cNvPr id="2" name="Titel 1"/>
          <p:cNvSpPr>
            <a:spLocks noGrp="1"/>
          </p:cNvSpPr>
          <p:nvPr>
            <p:ph type="title"/>
          </p:nvPr>
        </p:nvSpPr>
        <p:spPr/>
        <p:txBody>
          <a:bodyPr/>
          <a:lstStyle/>
          <a:p>
            <a:r>
              <a:rPr lang="de-DE" b="1"/>
              <a:t> Feed Forward</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sp>
        <p:nvSpPr>
          <p:cNvPr id="7" name="Rechteck 6"/>
          <p:cNvSpPr/>
          <p:nvPr/>
        </p:nvSpPr>
        <p:spPr>
          <a:xfrm>
            <a:off x="6871854" y="87382"/>
            <a:ext cx="5320146" cy="2397199"/>
          </a:xfrm>
          <a:prstGeom prst="rect">
            <a:avLst/>
          </a:prstGeom>
        </p:spPr>
        <p:txBody>
          <a:bodyPr wrap="square">
            <a:spAutoFit/>
          </a:bodyPr>
          <a:lstStyle/>
          <a:p>
            <a:r>
              <a:rPr lang="de-DE" sz="3600" b="1">
                <a:latin typeface="Arial" panose="020B0604020202020204" pitchFamily="34" charset="0"/>
                <a:ea typeface="Calibri" panose="020F0502020204030204" pitchFamily="34" charset="0"/>
              </a:rPr>
              <a:t>Aufgabe: </a:t>
            </a:r>
            <a:r>
              <a:rPr lang="de-DE" sz="3600">
                <a:latin typeface="Arial" panose="020B0604020202020204" pitchFamily="34" charset="0"/>
                <a:ea typeface="Calibri" panose="020F0502020204030204" pitchFamily="34" charset="0"/>
              </a:rPr>
              <a:t>Wie werden die Eingabedaten auf ihrem Weg vom Input zum Output verarbeitet?</a:t>
            </a:r>
            <a:endParaRPr lang="de-DE" sz="3600"/>
          </a:p>
        </p:txBody>
      </p:sp>
      <p:pic>
        <p:nvPicPr>
          <p:cNvPr id="8" name="Grafik 7" descr="Ein Bild, das Text enthält.&#10;&#10;Automatisch generierte Beschreibung">
            <a:extLst>
              <a:ext uri="{FF2B5EF4-FFF2-40B4-BE49-F238E27FC236}">
                <a16:creationId xmlns:a16="http://schemas.microsoft.com/office/drawing/2014/main" id="{8CA65F53-221B-C246-B2C2-655F4727F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20" y="2888557"/>
            <a:ext cx="3874873" cy="1080886"/>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757803E-8638-FB4B-B22B-2404855C1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20" y="4581942"/>
            <a:ext cx="3874873" cy="1118801"/>
          </a:xfrm>
          <a:prstGeom prst="rect">
            <a:avLst/>
          </a:prstGeom>
        </p:spPr>
      </p:pic>
      <p:sp>
        <p:nvSpPr>
          <p:cNvPr id="11" name="Textfeld 10">
            <a:extLst>
              <a:ext uri="{FF2B5EF4-FFF2-40B4-BE49-F238E27FC236}">
                <a16:creationId xmlns:a16="http://schemas.microsoft.com/office/drawing/2014/main" id="{F6783F61-C5C0-004A-8D5D-350A8EC81F9F}"/>
              </a:ext>
            </a:extLst>
          </p:cNvPr>
          <p:cNvSpPr txBox="1"/>
          <p:nvPr/>
        </p:nvSpPr>
        <p:spPr>
          <a:xfrm>
            <a:off x="8419484" y="2501903"/>
            <a:ext cx="1395575" cy="369332"/>
          </a:xfrm>
          <a:prstGeom prst="rect">
            <a:avLst/>
          </a:prstGeom>
          <a:noFill/>
        </p:spPr>
        <p:txBody>
          <a:bodyPr wrap="none" rtlCol="0">
            <a:spAutoFit/>
          </a:bodyPr>
          <a:lstStyle/>
          <a:p>
            <a:r>
              <a:rPr lang="de-DE"/>
              <a:t>Gewichte I-H</a:t>
            </a:r>
          </a:p>
        </p:txBody>
      </p:sp>
      <p:sp>
        <p:nvSpPr>
          <p:cNvPr id="12" name="Textfeld 11">
            <a:extLst>
              <a:ext uri="{FF2B5EF4-FFF2-40B4-BE49-F238E27FC236}">
                <a16:creationId xmlns:a16="http://schemas.microsoft.com/office/drawing/2014/main" id="{104F1E40-7FC2-4343-ABDE-F85A0C83C959}"/>
              </a:ext>
            </a:extLst>
          </p:cNvPr>
          <p:cNvSpPr txBox="1"/>
          <p:nvPr/>
        </p:nvSpPr>
        <p:spPr>
          <a:xfrm>
            <a:off x="8419483" y="4212610"/>
            <a:ext cx="1490152" cy="369332"/>
          </a:xfrm>
          <a:prstGeom prst="rect">
            <a:avLst/>
          </a:prstGeom>
          <a:noFill/>
        </p:spPr>
        <p:txBody>
          <a:bodyPr wrap="none" rtlCol="0">
            <a:spAutoFit/>
          </a:bodyPr>
          <a:lstStyle/>
          <a:p>
            <a:r>
              <a:rPr lang="de-DE"/>
              <a:t>Gewichte H-O</a:t>
            </a:r>
          </a:p>
        </p:txBody>
      </p:sp>
      <p:sp>
        <p:nvSpPr>
          <p:cNvPr id="13" name="Textfeld 12">
            <a:extLst>
              <a:ext uri="{FF2B5EF4-FFF2-40B4-BE49-F238E27FC236}">
                <a16:creationId xmlns:a16="http://schemas.microsoft.com/office/drawing/2014/main" id="{7A3B8F54-5CC1-E749-A0D5-929784AEDB96}"/>
              </a:ext>
            </a:extLst>
          </p:cNvPr>
          <p:cNvSpPr txBox="1"/>
          <p:nvPr/>
        </p:nvSpPr>
        <p:spPr>
          <a:xfrm>
            <a:off x="268143" y="2299915"/>
            <a:ext cx="476412" cy="369332"/>
          </a:xfrm>
          <a:prstGeom prst="rect">
            <a:avLst/>
          </a:prstGeom>
          <a:noFill/>
        </p:spPr>
        <p:txBody>
          <a:bodyPr wrap="none" rtlCol="0">
            <a:spAutoFit/>
          </a:bodyPr>
          <a:lstStyle/>
          <a:p>
            <a:r>
              <a:rPr lang="de-DE"/>
              <a:t>0,7</a:t>
            </a:r>
          </a:p>
        </p:txBody>
      </p:sp>
      <p:sp>
        <p:nvSpPr>
          <p:cNvPr id="14" name="Textfeld 13">
            <a:extLst>
              <a:ext uri="{FF2B5EF4-FFF2-40B4-BE49-F238E27FC236}">
                <a16:creationId xmlns:a16="http://schemas.microsoft.com/office/drawing/2014/main" id="{76DDBBF1-6C1F-9A4A-8F77-B39BDFC0BDED}"/>
              </a:ext>
            </a:extLst>
          </p:cNvPr>
          <p:cNvSpPr txBox="1"/>
          <p:nvPr/>
        </p:nvSpPr>
        <p:spPr>
          <a:xfrm>
            <a:off x="268143" y="5807631"/>
            <a:ext cx="476412" cy="369332"/>
          </a:xfrm>
          <a:prstGeom prst="rect">
            <a:avLst/>
          </a:prstGeom>
          <a:noFill/>
        </p:spPr>
        <p:txBody>
          <a:bodyPr wrap="none" rtlCol="0">
            <a:spAutoFit/>
          </a:bodyPr>
          <a:lstStyle/>
          <a:p>
            <a:r>
              <a:rPr lang="de-DE"/>
              <a:t>0,3</a:t>
            </a:r>
          </a:p>
        </p:txBody>
      </p:sp>
      <p:sp>
        <p:nvSpPr>
          <p:cNvPr id="15" name="Textfeld 14">
            <a:extLst>
              <a:ext uri="{FF2B5EF4-FFF2-40B4-BE49-F238E27FC236}">
                <a16:creationId xmlns:a16="http://schemas.microsoft.com/office/drawing/2014/main" id="{E5ADB2D4-4BF2-364A-B0C0-43BBEF18D4BC}"/>
              </a:ext>
            </a:extLst>
          </p:cNvPr>
          <p:cNvSpPr txBox="1"/>
          <p:nvPr/>
        </p:nvSpPr>
        <p:spPr>
          <a:xfrm>
            <a:off x="268143" y="4053773"/>
            <a:ext cx="476412" cy="369332"/>
          </a:xfrm>
          <a:prstGeom prst="rect">
            <a:avLst/>
          </a:prstGeom>
          <a:noFill/>
        </p:spPr>
        <p:txBody>
          <a:bodyPr wrap="none" rtlCol="0">
            <a:spAutoFit/>
          </a:bodyPr>
          <a:lstStyle/>
          <a:p>
            <a:r>
              <a:rPr lang="de-DE"/>
              <a:t>0,2</a:t>
            </a:r>
          </a:p>
        </p:txBody>
      </p:sp>
      <p:sp>
        <p:nvSpPr>
          <p:cNvPr id="16" name="Textfeld 15">
            <a:extLst>
              <a:ext uri="{FF2B5EF4-FFF2-40B4-BE49-F238E27FC236}">
                <a16:creationId xmlns:a16="http://schemas.microsoft.com/office/drawing/2014/main" id="{E68D391C-F4D4-9F49-9E4E-E3EE2F30D16A}"/>
              </a:ext>
            </a:extLst>
          </p:cNvPr>
          <p:cNvSpPr txBox="1"/>
          <p:nvPr/>
        </p:nvSpPr>
        <p:spPr>
          <a:xfrm>
            <a:off x="1743237" y="2484581"/>
            <a:ext cx="476412" cy="369332"/>
          </a:xfrm>
          <a:prstGeom prst="rect">
            <a:avLst/>
          </a:prstGeom>
          <a:noFill/>
        </p:spPr>
        <p:txBody>
          <a:bodyPr wrap="none" rtlCol="0">
            <a:spAutoFit/>
          </a:bodyPr>
          <a:lstStyle/>
          <a:p>
            <a:r>
              <a:rPr lang="de-DE"/>
              <a:t>0,7</a:t>
            </a:r>
          </a:p>
        </p:txBody>
      </p:sp>
      <p:sp>
        <p:nvSpPr>
          <p:cNvPr id="17" name="Textfeld 16">
            <a:extLst>
              <a:ext uri="{FF2B5EF4-FFF2-40B4-BE49-F238E27FC236}">
                <a16:creationId xmlns:a16="http://schemas.microsoft.com/office/drawing/2014/main" id="{6683D71D-ABD1-8E4D-BABC-951A6F54677B}"/>
              </a:ext>
            </a:extLst>
          </p:cNvPr>
          <p:cNvSpPr txBox="1"/>
          <p:nvPr/>
        </p:nvSpPr>
        <p:spPr>
          <a:xfrm>
            <a:off x="1725918" y="4211566"/>
            <a:ext cx="476412" cy="369332"/>
          </a:xfrm>
          <a:prstGeom prst="rect">
            <a:avLst/>
          </a:prstGeom>
          <a:noFill/>
        </p:spPr>
        <p:txBody>
          <a:bodyPr wrap="none" rtlCol="0">
            <a:spAutoFit/>
          </a:bodyPr>
          <a:lstStyle/>
          <a:p>
            <a:r>
              <a:rPr lang="de-DE"/>
              <a:t>0,2</a:t>
            </a:r>
          </a:p>
        </p:txBody>
      </p:sp>
      <p:sp>
        <p:nvSpPr>
          <p:cNvPr id="18" name="Textfeld 17">
            <a:extLst>
              <a:ext uri="{FF2B5EF4-FFF2-40B4-BE49-F238E27FC236}">
                <a16:creationId xmlns:a16="http://schemas.microsoft.com/office/drawing/2014/main" id="{1EFE8BF5-B949-0748-92A1-40CA072B0615}"/>
              </a:ext>
            </a:extLst>
          </p:cNvPr>
          <p:cNvSpPr txBox="1"/>
          <p:nvPr/>
        </p:nvSpPr>
        <p:spPr>
          <a:xfrm>
            <a:off x="1725918" y="5942568"/>
            <a:ext cx="476412" cy="369332"/>
          </a:xfrm>
          <a:prstGeom prst="rect">
            <a:avLst/>
          </a:prstGeom>
          <a:noFill/>
        </p:spPr>
        <p:txBody>
          <a:bodyPr wrap="none" rtlCol="0">
            <a:spAutoFit/>
          </a:bodyPr>
          <a:lstStyle/>
          <a:p>
            <a:r>
              <a:rPr lang="de-DE"/>
              <a:t>0,3</a:t>
            </a:r>
          </a:p>
        </p:txBody>
      </p:sp>
      <p:pic>
        <p:nvPicPr>
          <p:cNvPr id="19" name="Grafik 18" descr="https://www.sbs-herzogenaurach.de/fileadmin/system/res/images/logo.png">
            <a:extLst>
              <a:ext uri="{FF2B5EF4-FFF2-40B4-BE49-F238E27FC236}">
                <a16:creationId xmlns:a16="http://schemas.microsoft.com/office/drawing/2014/main" id="{CAC4A62F-5021-A04C-8207-CEDC0C5C6F1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6F182AFA-0467-5FF4-C78B-28D683920D73}"/>
              </a:ext>
            </a:extLst>
          </p:cNvPr>
          <p:cNvSpPr>
            <a:spLocks noGrp="1"/>
          </p:cNvSpPr>
          <p:nvPr>
            <p:ph type="sldNum" sz="quarter" idx="12"/>
          </p:nvPr>
        </p:nvSpPr>
        <p:spPr/>
        <p:txBody>
          <a:bodyPr/>
          <a:lstStyle/>
          <a:p>
            <a:fld id="{1897505A-306A-431C-9F21-B23A6B32C6D5}" type="slidenum">
              <a:rPr lang="de-DE" smtClean="0"/>
              <a:t>17</a:t>
            </a:fld>
            <a:endParaRPr lang="de-DE"/>
          </a:p>
        </p:txBody>
      </p:sp>
    </p:spTree>
    <p:extLst>
      <p:ext uri="{BB962C8B-B14F-4D97-AF65-F5344CB8AC3E}">
        <p14:creationId xmlns:p14="http://schemas.microsoft.com/office/powerpoint/2010/main" val="2431333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E12725F-6BEE-354F-A3A1-C1E827288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 y="1129867"/>
            <a:ext cx="7435899" cy="5640751"/>
          </a:xfrm>
          <a:prstGeom prst="rect">
            <a:avLst/>
          </a:prstGeom>
        </p:spPr>
      </p:pic>
      <p:sp>
        <p:nvSpPr>
          <p:cNvPr id="2" name="Titel 1"/>
          <p:cNvSpPr>
            <a:spLocks noGrp="1"/>
          </p:cNvSpPr>
          <p:nvPr>
            <p:ph type="title"/>
          </p:nvPr>
        </p:nvSpPr>
        <p:spPr/>
        <p:txBody>
          <a:bodyPr/>
          <a:lstStyle/>
          <a:p>
            <a:r>
              <a:rPr lang="de-DE" b="1"/>
              <a:t> Feed Forward</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sp>
        <p:nvSpPr>
          <p:cNvPr id="7" name="Rechteck 6"/>
          <p:cNvSpPr/>
          <p:nvPr/>
        </p:nvSpPr>
        <p:spPr>
          <a:xfrm>
            <a:off x="6871854" y="87382"/>
            <a:ext cx="5320146" cy="2397199"/>
          </a:xfrm>
          <a:prstGeom prst="rect">
            <a:avLst/>
          </a:prstGeom>
        </p:spPr>
        <p:txBody>
          <a:bodyPr wrap="square">
            <a:spAutoFit/>
          </a:bodyPr>
          <a:lstStyle/>
          <a:p>
            <a:r>
              <a:rPr lang="de-DE" sz="3600" b="1">
                <a:latin typeface="Arial" panose="020B0604020202020204" pitchFamily="34" charset="0"/>
                <a:ea typeface="Calibri" panose="020F0502020204030204" pitchFamily="34" charset="0"/>
              </a:rPr>
              <a:t>Aufgabe: </a:t>
            </a:r>
            <a:r>
              <a:rPr lang="de-DE" sz="3600">
                <a:latin typeface="Arial" panose="020B0604020202020204" pitchFamily="34" charset="0"/>
                <a:ea typeface="Calibri" panose="020F0502020204030204" pitchFamily="34" charset="0"/>
              </a:rPr>
              <a:t>Wie werden die Eingabedaten auf ihrem Weg vom Input zum Output verarbeitet?</a:t>
            </a:r>
            <a:endParaRPr lang="de-DE" sz="3600"/>
          </a:p>
        </p:txBody>
      </p:sp>
      <p:pic>
        <p:nvPicPr>
          <p:cNvPr id="8" name="Grafik 7" descr="Ein Bild, das Text enthält.&#10;&#10;Automatisch generierte Beschreibung">
            <a:extLst>
              <a:ext uri="{FF2B5EF4-FFF2-40B4-BE49-F238E27FC236}">
                <a16:creationId xmlns:a16="http://schemas.microsoft.com/office/drawing/2014/main" id="{8CA65F53-221B-C246-B2C2-655F4727F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20" y="2888557"/>
            <a:ext cx="3874873" cy="1080886"/>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757803E-8638-FB4B-B22B-2404855C1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20" y="4581942"/>
            <a:ext cx="3874873" cy="1118801"/>
          </a:xfrm>
          <a:prstGeom prst="rect">
            <a:avLst/>
          </a:prstGeom>
        </p:spPr>
      </p:pic>
      <p:sp>
        <p:nvSpPr>
          <p:cNvPr id="11" name="Textfeld 10">
            <a:extLst>
              <a:ext uri="{FF2B5EF4-FFF2-40B4-BE49-F238E27FC236}">
                <a16:creationId xmlns:a16="http://schemas.microsoft.com/office/drawing/2014/main" id="{F6783F61-C5C0-004A-8D5D-350A8EC81F9F}"/>
              </a:ext>
            </a:extLst>
          </p:cNvPr>
          <p:cNvSpPr txBox="1"/>
          <p:nvPr/>
        </p:nvSpPr>
        <p:spPr>
          <a:xfrm>
            <a:off x="8419484" y="2501903"/>
            <a:ext cx="1395575" cy="369332"/>
          </a:xfrm>
          <a:prstGeom prst="rect">
            <a:avLst/>
          </a:prstGeom>
          <a:noFill/>
        </p:spPr>
        <p:txBody>
          <a:bodyPr wrap="none" rtlCol="0">
            <a:spAutoFit/>
          </a:bodyPr>
          <a:lstStyle/>
          <a:p>
            <a:r>
              <a:rPr lang="de-DE"/>
              <a:t>Gewichte I-H</a:t>
            </a:r>
          </a:p>
        </p:txBody>
      </p:sp>
      <p:sp>
        <p:nvSpPr>
          <p:cNvPr id="12" name="Textfeld 11">
            <a:extLst>
              <a:ext uri="{FF2B5EF4-FFF2-40B4-BE49-F238E27FC236}">
                <a16:creationId xmlns:a16="http://schemas.microsoft.com/office/drawing/2014/main" id="{104F1E40-7FC2-4343-ABDE-F85A0C83C959}"/>
              </a:ext>
            </a:extLst>
          </p:cNvPr>
          <p:cNvSpPr txBox="1"/>
          <p:nvPr/>
        </p:nvSpPr>
        <p:spPr>
          <a:xfrm>
            <a:off x="8419483" y="4212610"/>
            <a:ext cx="1490152" cy="369332"/>
          </a:xfrm>
          <a:prstGeom prst="rect">
            <a:avLst/>
          </a:prstGeom>
          <a:noFill/>
        </p:spPr>
        <p:txBody>
          <a:bodyPr wrap="none" rtlCol="0">
            <a:spAutoFit/>
          </a:bodyPr>
          <a:lstStyle/>
          <a:p>
            <a:r>
              <a:rPr lang="de-DE"/>
              <a:t>Gewichte H-O</a:t>
            </a:r>
          </a:p>
        </p:txBody>
      </p:sp>
      <p:sp>
        <p:nvSpPr>
          <p:cNvPr id="13" name="Textfeld 12">
            <a:extLst>
              <a:ext uri="{FF2B5EF4-FFF2-40B4-BE49-F238E27FC236}">
                <a16:creationId xmlns:a16="http://schemas.microsoft.com/office/drawing/2014/main" id="{7A3B8F54-5CC1-E749-A0D5-929784AEDB96}"/>
              </a:ext>
            </a:extLst>
          </p:cNvPr>
          <p:cNvSpPr txBox="1"/>
          <p:nvPr/>
        </p:nvSpPr>
        <p:spPr>
          <a:xfrm>
            <a:off x="268143" y="2299915"/>
            <a:ext cx="476412" cy="369332"/>
          </a:xfrm>
          <a:prstGeom prst="rect">
            <a:avLst/>
          </a:prstGeom>
          <a:noFill/>
        </p:spPr>
        <p:txBody>
          <a:bodyPr wrap="none" rtlCol="0">
            <a:spAutoFit/>
          </a:bodyPr>
          <a:lstStyle/>
          <a:p>
            <a:r>
              <a:rPr lang="de-DE"/>
              <a:t>0,7</a:t>
            </a:r>
          </a:p>
        </p:txBody>
      </p:sp>
      <p:sp>
        <p:nvSpPr>
          <p:cNvPr id="14" name="Textfeld 13">
            <a:extLst>
              <a:ext uri="{FF2B5EF4-FFF2-40B4-BE49-F238E27FC236}">
                <a16:creationId xmlns:a16="http://schemas.microsoft.com/office/drawing/2014/main" id="{76DDBBF1-6C1F-9A4A-8F77-B39BDFC0BDED}"/>
              </a:ext>
            </a:extLst>
          </p:cNvPr>
          <p:cNvSpPr txBox="1"/>
          <p:nvPr/>
        </p:nvSpPr>
        <p:spPr>
          <a:xfrm>
            <a:off x="268143" y="5807631"/>
            <a:ext cx="476412" cy="369332"/>
          </a:xfrm>
          <a:prstGeom prst="rect">
            <a:avLst/>
          </a:prstGeom>
          <a:noFill/>
        </p:spPr>
        <p:txBody>
          <a:bodyPr wrap="none" rtlCol="0">
            <a:spAutoFit/>
          </a:bodyPr>
          <a:lstStyle/>
          <a:p>
            <a:r>
              <a:rPr lang="de-DE"/>
              <a:t>0,3</a:t>
            </a:r>
          </a:p>
        </p:txBody>
      </p:sp>
      <p:sp>
        <p:nvSpPr>
          <p:cNvPr id="15" name="Textfeld 14">
            <a:extLst>
              <a:ext uri="{FF2B5EF4-FFF2-40B4-BE49-F238E27FC236}">
                <a16:creationId xmlns:a16="http://schemas.microsoft.com/office/drawing/2014/main" id="{E5ADB2D4-4BF2-364A-B0C0-43BBEF18D4BC}"/>
              </a:ext>
            </a:extLst>
          </p:cNvPr>
          <p:cNvSpPr txBox="1"/>
          <p:nvPr/>
        </p:nvSpPr>
        <p:spPr>
          <a:xfrm>
            <a:off x="268143" y="4053773"/>
            <a:ext cx="476412" cy="369332"/>
          </a:xfrm>
          <a:prstGeom prst="rect">
            <a:avLst/>
          </a:prstGeom>
          <a:noFill/>
        </p:spPr>
        <p:txBody>
          <a:bodyPr wrap="none" rtlCol="0">
            <a:spAutoFit/>
          </a:bodyPr>
          <a:lstStyle/>
          <a:p>
            <a:r>
              <a:rPr lang="de-DE"/>
              <a:t>0,2</a:t>
            </a:r>
          </a:p>
        </p:txBody>
      </p:sp>
      <p:sp>
        <p:nvSpPr>
          <p:cNvPr id="16" name="Textfeld 15">
            <a:extLst>
              <a:ext uri="{FF2B5EF4-FFF2-40B4-BE49-F238E27FC236}">
                <a16:creationId xmlns:a16="http://schemas.microsoft.com/office/drawing/2014/main" id="{D91727E0-DF39-804E-B551-35781B63D8CB}"/>
              </a:ext>
            </a:extLst>
          </p:cNvPr>
          <p:cNvSpPr txBox="1"/>
          <p:nvPr/>
        </p:nvSpPr>
        <p:spPr>
          <a:xfrm>
            <a:off x="2415536" y="2353530"/>
            <a:ext cx="476412" cy="369332"/>
          </a:xfrm>
          <a:prstGeom prst="rect">
            <a:avLst/>
          </a:prstGeom>
          <a:noFill/>
        </p:spPr>
        <p:txBody>
          <a:bodyPr wrap="none" rtlCol="0">
            <a:spAutoFit/>
          </a:bodyPr>
          <a:lstStyle/>
          <a:p>
            <a:r>
              <a:rPr lang="de-DE">
                <a:solidFill>
                  <a:srgbClr val="FF0000"/>
                </a:solidFill>
              </a:rPr>
              <a:t>0,8</a:t>
            </a:r>
          </a:p>
        </p:txBody>
      </p:sp>
      <p:sp>
        <p:nvSpPr>
          <p:cNvPr id="5" name="Oval 4">
            <a:extLst>
              <a:ext uri="{FF2B5EF4-FFF2-40B4-BE49-F238E27FC236}">
                <a16:creationId xmlns:a16="http://schemas.microsoft.com/office/drawing/2014/main" id="{716D6229-A358-2B48-BAD5-5E3DF52C946F}"/>
              </a:ext>
            </a:extLst>
          </p:cNvPr>
          <p:cNvSpPr/>
          <p:nvPr/>
        </p:nvSpPr>
        <p:spPr>
          <a:xfrm>
            <a:off x="8192530" y="2871235"/>
            <a:ext cx="494270" cy="378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7" name="Textfeld 16">
            <a:extLst>
              <a:ext uri="{FF2B5EF4-FFF2-40B4-BE49-F238E27FC236}">
                <a16:creationId xmlns:a16="http://schemas.microsoft.com/office/drawing/2014/main" id="{B9E8C130-A6C5-724C-AB1F-F84C49097910}"/>
              </a:ext>
            </a:extLst>
          </p:cNvPr>
          <p:cNvSpPr txBox="1"/>
          <p:nvPr/>
        </p:nvSpPr>
        <p:spPr>
          <a:xfrm>
            <a:off x="1743237" y="2484581"/>
            <a:ext cx="476412" cy="369332"/>
          </a:xfrm>
          <a:prstGeom prst="rect">
            <a:avLst/>
          </a:prstGeom>
          <a:noFill/>
        </p:spPr>
        <p:txBody>
          <a:bodyPr wrap="none" rtlCol="0">
            <a:spAutoFit/>
          </a:bodyPr>
          <a:lstStyle/>
          <a:p>
            <a:r>
              <a:rPr lang="de-DE"/>
              <a:t>0,7</a:t>
            </a:r>
          </a:p>
        </p:txBody>
      </p:sp>
      <p:sp>
        <p:nvSpPr>
          <p:cNvPr id="18" name="Textfeld 17">
            <a:extLst>
              <a:ext uri="{FF2B5EF4-FFF2-40B4-BE49-F238E27FC236}">
                <a16:creationId xmlns:a16="http://schemas.microsoft.com/office/drawing/2014/main" id="{CE30745F-4991-6E40-8014-F94ACDFCC9DF}"/>
              </a:ext>
            </a:extLst>
          </p:cNvPr>
          <p:cNvSpPr txBox="1"/>
          <p:nvPr/>
        </p:nvSpPr>
        <p:spPr>
          <a:xfrm>
            <a:off x="1725918" y="4211566"/>
            <a:ext cx="476412" cy="369332"/>
          </a:xfrm>
          <a:prstGeom prst="rect">
            <a:avLst/>
          </a:prstGeom>
          <a:noFill/>
        </p:spPr>
        <p:txBody>
          <a:bodyPr wrap="none" rtlCol="0">
            <a:spAutoFit/>
          </a:bodyPr>
          <a:lstStyle/>
          <a:p>
            <a:r>
              <a:rPr lang="de-DE"/>
              <a:t>0,2</a:t>
            </a:r>
          </a:p>
        </p:txBody>
      </p:sp>
      <p:sp>
        <p:nvSpPr>
          <p:cNvPr id="19" name="Textfeld 18">
            <a:extLst>
              <a:ext uri="{FF2B5EF4-FFF2-40B4-BE49-F238E27FC236}">
                <a16:creationId xmlns:a16="http://schemas.microsoft.com/office/drawing/2014/main" id="{F891B10A-F040-A947-821D-51983501E36C}"/>
              </a:ext>
            </a:extLst>
          </p:cNvPr>
          <p:cNvSpPr txBox="1"/>
          <p:nvPr/>
        </p:nvSpPr>
        <p:spPr>
          <a:xfrm>
            <a:off x="1725918" y="5942568"/>
            <a:ext cx="476412" cy="369332"/>
          </a:xfrm>
          <a:prstGeom prst="rect">
            <a:avLst/>
          </a:prstGeom>
          <a:noFill/>
        </p:spPr>
        <p:txBody>
          <a:bodyPr wrap="none" rtlCol="0">
            <a:spAutoFit/>
          </a:bodyPr>
          <a:lstStyle/>
          <a:p>
            <a:r>
              <a:rPr lang="de-DE"/>
              <a:t>0,3</a:t>
            </a:r>
          </a:p>
        </p:txBody>
      </p:sp>
      <p:pic>
        <p:nvPicPr>
          <p:cNvPr id="20" name="Grafik 19" descr="https://www.sbs-herzogenaurach.de/fileadmin/system/res/images/logo.png">
            <a:extLst>
              <a:ext uri="{FF2B5EF4-FFF2-40B4-BE49-F238E27FC236}">
                <a16:creationId xmlns:a16="http://schemas.microsoft.com/office/drawing/2014/main" id="{E5717105-87C4-D64C-A597-17C3339E990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0F10D946-AE28-6904-F1AD-F85F4133C87C}"/>
              </a:ext>
            </a:extLst>
          </p:cNvPr>
          <p:cNvSpPr>
            <a:spLocks noGrp="1"/>
          </p:cNvSpPr>
          <p:nvPr>
            <p:ph type="sldNum" sz="quarter" idx="12"/>
          </p:nvPr>
        </p:nvSpPr>
        <p:spPr/>
        <p:txBody>
          <a:bodyPr/>
          <a:lstStyle/>
          <a:p>
            <a:fld id="{1897505A-306A-431C-9F21-B23A6B32C6D5}" type="slidenum">
              <a:rPr lang="de-DE" smtClean="0"/>
              <a:t>18</a:t>
            </a:fld>
            <a:endParaRPr lang="de-DE"/>
          </a:p>
        </p:txBody>
      </p:sp>
    </p:spTree>
    <p:extLst>
      <p:ext uri="{BB962C8B-B14F-4D97-AF65-F5344CB8AC3E}">
        <p14:creationId xmlns:p14="http://schemas.microsoft.com/office/powerpoint/2010/main" val="6448412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E12725F-6BEE-354F-A3A1-C1E827288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 y="1129867"/>
            <a:ext cx="7435899" cy="5640751"/>
          </a:xfrm>
          <a:prstGeom prst="rect">
            <a:avLst/>
          </a:prstGeom>
        </p:spPr>
      </p:pic>
      <p:sp>
        <p:nvSpPr>
          <p:cNvPr id="2" name="Titel 1"/>
          <p:cNvSpPr>
            <a:spLocks noGrp="1"/>
          </p:cNvSpPr>
          <p:nvPr>
            <p:ph type="title"/>
          </p:nvPr>
        </p:nvSpPr>
        <p:spPr/>
        <p:txBody>
          <a:bodyPr/>
          <a:lstStyle/>
          <a:p>
            <a:r>
              <a:rPr lang="de-DE" b="1"/>
              <a:t> Feed Forward</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sp>
        <p:nvSpPr>
          <p:cNvPr id="7" name="Rechteck 6"/>
          <p:cNvSpPr/>
          <p:nvPr/>
        </p:nvSpPr>
        <p:spPr>
          <a:xfrm>
            <a:off x="6871854" y="87382"/>
            <a:ext cx="5320146" cy="2397199"/>
          </a:xfrm>
          <a:prstGeom prst="rect">
            <a:avLst/>
          </a:prstGeom>
        </p:spPr>
        <p:txBody>
          <a:bodyPr wrap="square">
            <a:spAutoFit/>
          </a:bodyPr>
          <a:lstStyle/>
          <a:p>
            <a:r>
              <a:rPr lang="de-DE" sz="3600" b="1">
                <a:latin typeface="Arial" panose="020B0604020202020204" pitchFamily="34" charset="0"/>
                <a:ea typeface="Calibri" panose="020F0502020204030204" pitchFamily="34" charset="0"/>
              </a:rPr>
              <a:t>Aufgabe: </a:t>
            </a:r>
            <a:r>
              <a:rPr lang="de-DE" sz="3600">
                <a:latin typeface="Arial" panose="020B0604020202020204" pitchFamily="34" charset="0"/>
                <a:ea typeface="Calibri" panose="020F0502020204030204" pitchFamily="34" charset="0"/>
              </a:rPr>
              <a:t>Wie werden die Eingabedaten auf ihrem Weg vom Input zum Output verarbeitet?</a:t>
            </a:r>
            <a:endParaRPr lang="de-DE" sz="3600"/>
          </a:p>
        </p:txBody>
      </p:sp>
      <p:pic>
        <p:nvPicPr>
          <p:cNvPr id="8" name="Grafik 7" descr="Ein Bild, das Text enthält.&#10;&#10;Automatisch generierte Beschreibung">
            <a:extLst>
              <a:ext uri="{FF2B5EF4-FFF2-40B4-BE49-F238E27FC236}">
                <a16:creationId xmlns:a16="http://schemas.microsoft.com/office/drawing/2014/main" id="{8CA65F53-221B-C246-B2C2-655F4727F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20" y="2888557"/>
            <a:ext cx="3874873" cy="1080886"/>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757803E-8638-FB4B-B22B-2404855C1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20" y="4581942"/>
            <a:ext cx="3874873" cy="1118801"/>
          </a:xfrm>
          <a:prstGeom prst="rect">
            <a:avLst/>
          </a:prstGeom>
        </p:spPr>
      </p:pic>
      <p:sp>
        <p:nvSpPr>
          <p:cNvPr id="11" name="Textfeld 10">
            <a:extLst>
              <a:ext uri="{FF2B5EF4-FFF2-40B4-BE49-F238E27FC236}">
                <a16:creationId xmlns:a16="http://schemas.microsoft.com/office/drawing/2014/main" id="{F6783F61-C5C0-004A-8D5D-350A8EC81F9F}"/>
              </a:ext>
            </a:extLst>
          </p:cNvPr>
          <p:cNvSpPr txBox="1"/>
          <p:nvPr/>
        </p:nvSpPr>
        <p:spPr>
          <a:xfrm>
            <a:off x="8419484" y="2501903"/>
            <a:ext cx="1395575" cy="369332"/>
          </a:xfrm>
          <a:prstGeom prst="rect">
            <a:avLst/>
          </a:prstGeom>
          <a:noFill/>
        </p:spPr>
        <p:txBody>
          <a:bodyPr wrap="none" rtlCol="0">
            <a:spAutoFit/>
          </a:bodyPr>
          <a:lstStyle/>
          <a:p>
            <a:r>
              <a:rPr lang="de-DE"/>
              <a:t>Gewichte I-H</a:t>
            </a:r>
          </a:p>
        </p:txBody>
      </p:sp>
      <p:sp>
        <p:nvSpPr>
          <p:cNvPr id="12" name="Textfeld 11">
            <a:extLst>
              <a:ext uri="{FF2B5EF4-FFF2-40B4-BE49-F238E27FC236}">
                <a16:creationId xmlns:a16="http://schemas.microsoft.com/office/drawing/2014/main" id="{104F1E40-7FC2-4343-ABDE-F85A0C83C959}"/>
              </a:ext>
            </a:extLst>
          </p:cNvPr>
          <p:cNvSpPr txBox="1"/>
          <p:nvPr/>
        </p:nvSpPr>
        <p:spPr>
          <a:xfrm>
            <a:off x="8419483" y="4212610"/>
            <a:ext cx="1490152" cy="369332"/>
          </a:xfrm>
          <a:prstGeom prst="rect">
            <a:avLst/>
          </a:prstGeom>
          <a:noFill/>
        </p:spPr>
        <p:txBody>
          <a:bodyPr wrap="none" rtlCol="0">
            <a:spAutoFit/>
          </a:bodyPr>
          <a:lstStyle/>
          <a:p>
            <a:r>
              <a:rPr lang="de-DE"/>
              <a:t>Gewichte H-O</a:t>
            </a:r>
          </a:p>
        </p:txBody>
      </p:sp>
      <p:sp>
        <p:nvSpPr>
          <p:cNvPr id="13" name="Textfeld 12">
            <a:extLst>
              <a:ext uri="{FF2B5EF4-FFF2-40B4-BE49-F238E27FC236}">
                <a16:creationId xmlns:a16="http://schemas.microsoft.com/office/drawing/2014/main" id="{7A3B8F54-5CC1-E749-A0D5-929784AEDB96}"/>
              </a:ext>
            </a:extLst>
          </p:cNvPr>
          <p:cNvSpPr txBox="1"/>
          <p:nvPr/>
        </p:nvSpPr>
        <p:spPr>
          <a:xfrm>
            <a:off x="268143" y="2299915"/>
            <a:ext cx="476412" cy="369332"/>
          </a:xfrm>
          <a:prstGeom prst="rect">
            <a:avLst/>
          </a:prstGeom>
          <a:noFill/>
        </p:spPr>
        <p:txBody>
          <a:bodyPr wrap="none" rtlCol="0">
            <a:spAutoFit/>
          </a:bodyPr>
          <a:lstStyle/>
          <a:p>
            <a:r>
              <a:rPr lang="de-DE"/>
              <a:t>0,7</a:t>
            </a:r>
          </a:p>
        </p:txBody>
      </p:sp>
      <p:sp>
        <p:nvSpPr>
          <p:cNvPr id="14" name="Textfeld 13">
            <a:extLst>
              <a:ext uri="{FF2B5EF4-FFF2-40B4-BE49-F238E27FC236}">
                <a16:creationId xmlns:a16="http://schemas.microsoft.com/office/drawing/2014/main" id="{76DDBBF1-6C1F-9A4A-8F77-B39BDFC0BDED}"/>
              </a:ext>
            </a:extLst>
          </p:cNvPr>
          <p:cNvSpPr txBox="1"/>
          <p:nvPr/>
        </p:nvSpPr>
        <p:spPr>
          <a:xfrm>
            <a:off x="268143" y="5807631"/>
            <a:ext cx="476412" cy="369332"/>
          </a:xfrm>
          <a:prstGeom prst="rect">
            <a:avLst/>
          </a:prstGeom>
          <a:noFill/>
        </p:spPr>
        <p:txBody>
          <a:bodyPr wrap="none" rtlCol="0">
            <a:spAutoFit/>
          </a:bodyPr>
          <a:lstStyle/>
          <a:p>
            <a:r>
              <a:rPr lang="de-DE"/>
              <a:t>0,3</a:t>
            </a:r>
          </a:p>
        </p:txBody>
      </p:sp>
      <p:sp>
        <p:nvSpPr>
          <p:cNvPr id="15" name="Textfeld 14">
            <a:extLst>
              <a:ext uri="{FF2B5EF4-FFF2-40B4-BE49-F238E27FC236}">
                <a16:creationId xmlns:a16="http://schemas.microsoft.com/office/drawing/2014/main" id="{E5ADB2D4-4BF2-364A-B0C0-43BBEF18D4BC}"/>
              </a:ext>
            </a:extLst>
          </p:cNvPr>
          <p:cNvSpPr txBox="1"/>
          <p:nvPr/>
        </p:nvSpPr>
        <p:spPr>
          <a:xfrm>
            <a:off x="268143" y="4053773"/>
            <a:ext cx="476412" cy="369332"/>
          </a:xfrm>
          <a:prstGeom prst="rect">
            <a:avLst/>
          </a:prstGeom>
          <a:noFill/>
        </p:spPr>
        <p:txBody>
          <a:bodyPr wrap="none" rtlCol="0">
            <a:spAutoFit/>
          </a:bodyPr>
          <a:lstStyle/>
          <a:p>
            <a:r>
              <a:rPr lang="de-DE"/>
              <a:t>0,2</a:t>
            </a:r>
          </a:p>
        </p:txBody>
      </p:sp>
      <p:sp>
        <p:nvSpPr>
          <p:cNvPr id="16" name="Textfeld 15">
            <a:extLst>
              <a:ext uri="{FF2B5EF4-FFF2-40B4-BE49-F238E27FC236}">
                <a16:creationId xmlns:a16="http://schemas.microsoft.com/office/drawing/2014/main" id="{D91727E0-DF39-804E-B551-35781B63D8CB}"/>
              </a:ext>
            </a:extLst>
          </p:cNvPr>
          <p:cNvSpPr txBox="1"/>
          <p:nvPr/>
        </p:nvSpPr>
        <p:spPr>
          <a:xfrm>
            <a:off x="2415536" y="2353530"/>
            <a:ext cx="476412" cy="369332"/>
          </a:xfrm>
          <a:prstGeom prst="rect">
            <a:avLst/>
          </a:prstGeom>
          <a:noFill/>
        </p:spPr>
        <p:txBody>
          <a:bodyPr wrap="none" rtlCol="0">
            <a:spAutoFit/>
          </a:bodyPr>
          <a:lstStyle/>
          <a:p>
            <a:r>
              <a:rPr lang="de-DE">
                <a:solidFill>
                  <a:srgbClr val="FF0000"/>
                </a:solidFill>
              </a:rPr>
              <a:t>0,8</a:t>
            </a:r>
          </a:p>
        </p:txBody>
      </p:sp>
      <p:sp>
        <p:nvSpPr>
          <p:cNvPr id="5" name="Oval 4">
            <a:extLst>
              <a:ext uri="{FF2B5EF4-FFF2-40B4-BE49-F238E27FC236}">
                <a16:creationId xmlns:a16="http://schemas.microsoft.com/office/drawing/2014/main" id="{716D6229-A358-2B48-BAD5-5E3DF52C946F}"/>
              </a:ext>
            </a:extLst>
          </p:cNvPr>
          <p:cNvSpPr/>
          <p:nvPr/>
        </p:nvSpPr>
        <p:spPr>
          <a:xfrm>
            <a:off x="8192530" y="2871235"/>
            <a:ext cx="494270" cy="378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7" name="Textfeld 16">
            <a:extLst>
              <a:ext uri="{FF2B5EF4-FFF2-40B4-BE49-F238E27FC236}">
                <a16:creationId xmlns:a16="http://schemas.microsoft.com/office/drawing/2014/main" id="{DC610354-6E0F-CF47-A3F8-D16EAEE170B3}"/>
              </a:ext>
            </a:extLst>
          </p:cNvPr>
          <p:cNvSpPr txBox="1"/>
          <p:nvPr/>
        </p:nvSpPr>
        <p:spPr>
          <a:xfrm>
            <a:off x="2617139" y="2929155"/>
            <a:ext cx="476412" cy="369332"/>
          </a:xfrm>
          <a:prstGeom prst="rect">
            <a:avLst/>
          </a:prstGeom>
          <a:noFill/>
        </p:spPr>
        <p:txBody>
          <a:bodyPr wrap="none" rtlCol="0">
            <a:spAutoFit/>
          </a:bodyPr>
          <a:lstStyle/>
          <a:p>
            <a:r>
              <a:rPr lang="de-DE">
                <a:solidFill>
                  <a:srgbClr val="00B050"/>
                </a:solidFill>
              </a:rPr>
              <a:t>0,2</a:t>
            </a:r>
          </a:p>
        </p:txBody>
      </p:sp>
      <p:sp>
        <p:nvSpPr>
          <p:cNvPr id="18" name="Oval 17">
            <a:extLst>
              <a:ext uri="{FF2B5EF4-FFF2-40B4-BE49-F238E27FC236}">
                <a16:creationId xmlns:a16="http://schemas.microsoft.com/office/drawing/2014/main" id="{31EED7FB-AE80-3D46-B821-FBDA0E042E9F}"/>
              </a:ext>
            </a:extLst>
          </p:cNvPr>
          <p:cNvSpPr/>
          <p:nvPr/>
        </p:nvSpPr>
        <p:spPr>
          <a:xfrm>
            <a:off x="8192530" y="3195468"/>
            <a:ext cx="494270" cy="37859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9" name="Textfeld 18">
            <a:extLst>
              <a:ext uri="{FF2B5EF4-FFF2-40B4-BE49-F238E27FC236}">
                <a16:creationId xmlns:a16="http://schemas.microsoft.com/office/drawing/2014/main" id="{EEC162ED-9366-3D40-95B6-E4F1544D41B1}"/>
              </a:ext>
            </a:extLst>
          </p:cNvPr>
          <p:cNvSpPr txBox="1"/>
          <p:nvPr/>
        </p:nvSpPr>
        <p:spPr>
          <a:xfrm>
            <a:off x="1743237" y="2484581"/>
            <a:ext cx="476412" cy="369332"/>
          </a:xfrm>
          <a:prstGeom prst="rect">
            <a:avLst/>
          </a:prstGeom>
          <a:noFill/>
        </p:spPr>
        <p:txBody>
          <a:bodyPr wrap="none" rtlCol="0">
            <a:spAutoFit/>
          </a:bodyPr>
          <a:lstStyle/>
          <a:p>
            <a:r>
              <a:rPr lang="de-DE"/>
              <a:t>0,7</a:t>
            </a:r>
          </a:p>
        </p:txBody>
      </p:sp>
      <p:sp>
        <p:nvSpPr>
          <p:cNvPr id="20" name="Textfeld 19">
            <a:extLst>
              <a:ext uri="{FF2B5EF4-FFF2-40B4-BE49-F238E27FC236}">
                <a16:creationId xmlns:a16="http://schemas.microsoft.com/office/drawing/2014/main" id="{F6EEAC07-C5CA-ED4E-9A03-4B20DB847ED2}"/>
              </a:ext>
            </a:extLst>
          </p:cNvPr>
          <p:cNvSpPr txBox="1"/>
          <p:nvPr/>
        </p:nvSpPr>
        <p:spPr>
          <a:xfrm>
            <a:off x="1725918" y="4211566"/>
            <a:ext cx="476412" cy="369332"/>
          </a:xfrm>
          <a:prstGeom prst="rect">
            <a:avLst/>
          </a:prstGeom>
          <a:noFill/>
        </p:spPr>
        <p:txBody>
          <a:bodyPr wrap="none" rtlCol="0">
            <a:spAutoFit/>
          </a:bodyPr>
          <a:lstStyle/>
          <a:p>
            <a:r>
              <a:rPr lang="de-DE"/>
              <a:t>0,2</a:t>
            </a:r>
          </a:p>
        </p:txBody>
      </p:sp>
      <p:sp>
        <p:nvSpPr>
          <p:cNvPr id="21" name="Textfeld 20">
            <a:extLst>
              <a:ext uri="{FF2B5EF4-FFF2-40B4-BE49-F238E27FC236}">
                <a16:creationId xmlns:a16="http://schemas.microsoft.com/office/drawing/2014/main" id="{B800D691-DF45-734D-A475-6B27403F1620}"/>
              </a:ext>
            </a:extLst>
          </p:cNvPr>
          <p:cNvSpPr txBox="1"/>
          <p:nvPr/>
        </p:nvSpPr>
        <p:spPr>
          <a:xfrm>
            <a:off x="1725918" y="5942568"/>
            <a:ext cx="476412" cy="369332"/>
          </a:xfrm>
          <a:prstGeom prst="rect">
            <a:avLst/>
          </a:prstGeom>
          <a:noFill/>
        </p:spPr>
        <p:txBody>
          <a:bodyPr wrap="none" rtlCol="0">
            <a:spAutoFit/>
          </a:bodyPr>
          <a:lstStyle/>
          <a:p>
            <a:r>
              <a:rPr lang="de-DE"/>
              <a:t>0,3</a:t>
            </a:r>
          </a:p>
        </p:txBody>
      </p:sp>
      <p:pic>
        <p:nvPicPr>
          <p:cNvPr id="22" name="Grafik 21" descr="https://www.sbs-herzogenaurach.de/fileadmin/system/res/images/logo.png">
            <a:extLst>
              <a:ext uri="{FF2B5EF4-FFF2-40B4-BE49-F238E27FC236}">
                <a16:creationId xmlns:a16="http://schemas.microsoft.com/office/drawing/2014/main" id="{9AC74A38-DC86-B343-ABAD-A712E8BF95C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50E2E3DF-4CF4-C350-A31E-0CBA40A838D1}"/>
              </a:ext>
            </a:extLst>
          </p:cNvPr>
          <p:cNvSpPr>
            <a:spLocks noGrp="1"/>
          </p:cNvSpPr>
          <p:nvPr>
            <p:ph type="sldNum" sz="quarter" idx="12"/>
          </p:nvPr>
        </p:nvSpPr>
        <p:spPr/>
        <p:txBody>
          <a:bodyPr/>
          <a:lstStyle/>
          <a:p>
            <a:fld id="{1897505A-306A-431C-9F21-B23A6B32C6D5}" type="slidenum">
              <a:rPr lang="de-DE" smtClean="0"/>
              <a:t>19</a:t>
            </a:fld>
            <a:endParaRPr lang="de-DE"/>
          </a:p>
        </p:txBody>
      </p:sp>
    </p:spTree>
    <p:extLst>
      <p:ext uri="{BB962C8B-B14F-4D97-AF65-F5344CB8AC3E}">
        <p14:creationId xmlns:p14="http://schemas.microsoft.com/office/powerpoint/2010/main" val="1174366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b="1"/>
              <a:t>zu Beginn…</a:t>
            </a:r>
          </a:p>
        </p:txBody>
      </p:sp>
      <p:pic>
        <p:nvPicPr>
          <p:cNvPr id="5" name="Grafik 4" descr="https://www.sbs-herzogenaurach.de/fileadmin/system/res/images/logo.png">
            <a:extLst>
              <a:ext uri="{FF2B5EF4-FFF2-40B4-BE49-F238E27FC236}">
                <a16:creationId xmlns:a16="http://schemas.microsoft.com/office/drawing/2014/main" id="{9586D40E-5B25-354E-8FE7-085B76BFAE5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Inhaltsplatzhalter 3">
            <a:extLst>
              <a:ext uri="{FF2B5EF4-FFF2-40B4-BE49-F238E27FC236}">
                <a16:creationId xmlns:a16="http://schemas.microsoft.com/office/drawing/2014/main" id="{B28ECE70-6EA9-474F-9BA9-09C25224FF27}"/>
              </a:ext>
            </a:extLst>
          </p:cNvPr>
          <p:cNvSpPr>
            <a:spLocks noGrp="1"/>
          </p:cNvSpPr>
          <p:nvPr>
            <p:ph idx="1"/>
          </p:nvPr>
        </p:nvSpPr>
        <p:spPr/>
        <p:txBody>
          <a:bodyPr/>
          <a:lstStyle/>
          <a:p>
            <a:r>
              <a:rPr lang="de-DE"/>
              <a:t>Vorwissen</a:t>
            </a:r>
          </a:p>
          <a:p>
            <a:r>
              <a:rPr lang="de-DE"/>
              <a:t>Begrifflichkeiten</a:t>
            </a:r>
          </a:p>
          <a:p>
            <a:r>
              <a:rPr lang="de-DE"/>
              <a:t>Erwartungshaltung</a:t>
            </a:r>
          </a:p>
          <a:p>
            <a:r>
              <a:rPr lang="de-DE"/>
              <a:t>Gefahren / Nutzen</a:t>
            </a:r>
          </a:p>
          <a:p>
            <a:pPr marL="0" indent="0">
              <a:buNone/>
            </a:pPr>
            <a:endParaRPr lang="de-DE"/>
          </a:p>
        </p:txBody>
      </p:sp>
      <p:pic>
        <p:nvPicPr>
          <p:cNvPr id="1026" name="Picture 2" descr="Zwischen Angst und Hype: Wie ein Comic mit KI-Mythen aufräumt">
            <a:extLst>
              <a:ext uri="{FF2B5EF4-FFF2-40B4-BE49-F238E27FC236}">
                <a16:creationId xmlns:a16="http://schemas.microsoft.com/office/drawing/2014/main" id="{C541790A-93D2-1640-90B1-B0DAB51D7C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0578" y="1217140"/>
            <a:ext cx="6527008" cy="4351338"/>
          </a:xfrm>
          <a:prstGeom prst="rect">
            <a:avLst/>
          </a:prstGeom>
          <a:noFill/>
          <a:extLst>
            <a:ext uri="{909E8E84-426E-40DD-AFC4-6F175D3DCCD1}">
              <a14:hiddenFill xmlns:a14="http://schemas.microsoft.com/office/drawing/2010/main">
                <a:solidFill>
                  <a:srgbClr val="FFFFFF"/>
                </a:solidFill>
              </a14:hiddenFill>
            </a:ext>
          </a:extLst>
        </p:spPr>
      </p:pic>
      <p:sp>
        <p:nvSpPr>
          <p:cNvPr id="7" name="Rechteck 6">
            <a:extLst>
              <a:ext uri="{FF2B5EF4-FFF2-40B4-BE49-F238E27FC236}">
                <a16:creationId xmlns:a16="http://schemas.microsoft.com/office/drawing/2014/main" id="{FC0D8DA3-636C-244C-A583-7184D71F7E38}"/>
              </a:ext>
            </a:extLst>
          </p:cNvPr>
          <p:cNvSpPr/>
          <p:nvPr/>
        </p:nvSpPr>
        <p:spPr>
          <a:xfrm>
            <a:off x="4730578" y="5703415"/>
            <a:ext cx="6096000" cy="276999"/>
          </a:xfrm>
          <a:prstGeom prst="rect">
            <a:avLst/>
          </a:prstGeom>
        </p:spPr>
        <p:txBody>
          <a:bodyPr>
            <a:spAutoFit/>
          </a:bodyPr>
          <a:lstStyle/>
          <a:p>
            <a:r>
              <a:rPr lang="de-DE" sz="1200">
                <a:latin typeface="Arial" panose="020B0604020202020204" pitchFamily="34" charset="0"/>
                <a:ea typeface="Calibri" panose="020F0502020204030204" pitchFamily="34" charset="0"/>
              </a:rPr>
              <a:t>Quelle Bild</a:t>
            </a:r>
            <a:r>
              <a:rPr lang="de-DE" sz="1200" b="1">
                <a:latin typeface="Arial" panose="020B0604020202020204" pitchFamily="34" charset="0"/>
                <a:ea typeface="Calibri" panose="020F0502020204030204" pitchFamily="34" charset="0"/>
              </a:rPr>
              <a:t>: </a:t>
            </a:r>
            <a:r>
              <a:rPr lang="de-DE" sz="1200" u="sng">
                <a:solidFill>
                  <a:srgbClr val="0563C1"/>
                </a:solidFill>
                <a:latin typeface="Calibri" panose="020F0502020204030204" pitchFamily="34" charset="0"/>
                <a:ea typeface="Calibri" panose="020F0502020204030204" pitchFamily="34" charset="0"/>
                <a:cs typeface="Times New Roman" panose="02020603050405020304" pitchFamily="18" charset="0"/>
              </a:rPr>
              <a:t>https://</a:t>
            </a:r>
            <a:r>
              <a:rPr lang="de-DE" sz="1200" u="sng" err="1">
                <a:solidFill>
                  <a:srgbClr val="0563C1"/>
                </a:solidFill>
                <a:latin typeface="Calibri" panose="020F0502020204030204" pitchFamily="34" charset="0"/>
                <a:ea typeface="Calibri" panose="020F0502020204030204" pitchFamily="34" charset="0"/>
                <a:cs typeface="Times New Roman" panose="02020603050405020304" pitchFamily="18" charset="0"/>
              </a:rPr>
              <a:t>www.digitale-exzellenz.de</a:t>
            </a:r>
            <a:endParaRPr lang="de-DE" sz="1200"/>
          </a:p>
        </p:txBody>
      </p:sp>
      <p:sp>
        <p:nvSpPr>
          <p:cNvPr id="3" name="Foliennummernplatzhalter 2">
            <a:extLst>
              <a:ext uri="{FF2B5EF4-FFF2-40B4-BE49-F238E27FC236}">
                <a16:creationId xmlns:a16="http://schemas.microsoft.com/office/drawing/2014/main" id="{F779C2F7-E77B-E835-C3E7-E36A62394F88}"/>
              </a:ext>
            </a:extLst>
          </p:cNvPr>
          <p:cNvSpPr>
            <a:spLocks noGrp="1"/>
          </p:cNvSpPr>
          <p:nvPr>
            <p:ph type="sldNum" sz="quarter" idx="12"/>
          </p:nvPr>
        </p:nvSpPr>
        <p:spPr/>
        <p:txBody>
          <a:bodyPr/>
          <a:lstStyle/>
          <a:p>
            <a:fld id="{1897505A-306A-431C-9F21-B23A6B32C6D5}" type="slidenum">
              <a:rPr lang="de-DE" smtClean="0"/>
              <a:t>2</a:t>
            </a:fld>
            <a:endParaRPr lang="de-DE"/>
          </a:p>
        </p:txBody>
      </p:sp>
    </p:spTree>
    <p:extLst>
      <p:ext uri="{BB962C8B-B14F-4D97-AF65-F5344CB8AC3E}">
        <p14:creationId xmlns:p14="http://schemas.microsoft.com/office/powerpoint/2010/main" val="326572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E12725F-6BEE-354F-A3A1-C1E827288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 y="1129867"/>
            <a:ext cx="7435899" cy="5640751"/>
          </a:xfrm>
          <a:prstGeom prst="rect">
            <a:avLst/>
          </a:prstGeom>
        </p:spPr>
      </p:pic>
      <p:sp>
        <p:nvSpPr>
          <p:cNvPr id="2" name="Titel 1"/>
          <p:cNvSpPr>
            <a:spLocks noGrp="1"/>
          </p:cNvSpPr>
          <p:nvPr>
            <p:ph type="title"/>
          </p:nvPr>
        </p:nvSpPr>
        <p:spPr/>
        <p:txBody>
          <a:bodyPr/>
          <a:lstStyle/>
          <a:p>
            <a:r>
              <a:rPr lang="de-DE" b="1"/>
              <a:t> Feed Forward</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sp>
        <p:nvSpPr>
          <p:cNvPr id="7" name="Rechteck 6"/>
          <p:cNvSpPr/>
          <p:nvPr/>
        </p:nvSpPr>
        <p:spPr>
          <a:xfrm>
            <a:off x="6871854" y="87382"/>
            <a:ext cx="5320146" cy="2397199"/>
          </a:xfrm>
          <a:prstGeom prst="rect">
            <a:avLst/>
          </a:prstGeom>
        </p:spPr>
        <p:txBody>
          <a:bodyPr wrap="square">
            <a:spAutoFit/>
          </a:bodyPr>
          <a:lstStyle/>
          <a:p>
            <a:r>
              <a:rPr lang="de-DE" sz="3600" b="1">
                <a:latin typeface="Arial" panose="020B0604020202020204" pitchFamily="34" charset="0"/>
                <a:ea typeface="Calibri" panose="020F0502020204030204" pitchFamily="34" charset="0"/>
              </a:rPr>
              <a:t>Aufgabe: </a:t>
            </a:r>
            <a:r>
              <a:rPr lang="de-DE" sz="3600">
                <a:latin typeface="Arial" panose="020B0604020202020204" pitchFamily="34" charset="0"/>
                <a:ea typeface="Calibri" panose="020F0502020204030204" pitchFamily="34" charset="0"/>
              </a:rPr>
              <a:t>Wie werden die Eingabedaten auf ihrem Weg vom Input zum Output verarbeitet?</a:t>
            </a:r>
            <a:endParaRPr lang="de-DE" sz="3600"/>
          </a:p>
        </p:txBody>
      </p:sp>
      <p:pic>
        <p:nvPicPr>
          <p:cNvPr id="8" name="Grafik 7" descr="Ein Bild, das Text enthält.&#10;&#10;Automatisch generierte Beschreibung">
            <a:extLst>
              <a:ext uri="{FF2B5EF4-FFF2-40B4-BE49-F238E27FC236}">
                <a16:creationId xmlns:a16="http://schemas.microsoft.com/office/drawing/2014/main" id="{8CA65F53-221B-C246-B2C2-655F4727F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20" y="2888557"/>
            <a:ext cx="3874873" cy="1080886"/>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757803E-8638-FB4B-B22B-2404855C1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20" y="4581942"/>
            <a:ext cx="3874873" cy="1118801"/>
          </a:xfrm>
          <a:prstGeom prst="rect">
            <a:avLst/>
          </a:prstGeom>
        </p:spPr>
      </p:pic>
      <p:sp>
        <p:nvSpPr>
          <p:cNvPr id="11" name="Textfeld 10">
            <a:extLst>
              <a:ext uri="{FF2B5EF4-FFF2-40B4-BE49-F238E27FC236}">
                <a16:creationId xmlns:a16="http://schemas.microsoft.com/office/drawing/2014/main" id="{F6783F61-C5C0-004A-8D5D-350A8EC81F9F}"/>
              </a:ext>
            </a:extLst>
          </p:cNvPr>
          <p:cNvSpPr txBox="1"/>
          <p:nvPr/>
        </p:nvSpPr>
        <p:spPr>
          <a:xfrm>
            <a:off x="8419484" y="2501903"/>
            <a:ext cx="1395575" cy="369332"/>
          </a:xfrm>
          <a:prstGeom prst="rect">
            <a:avLst/>
          </a:prstGeom>
          <a:noFill/>
        </p:spPr>
        <p:txBody>
          <a:bodyPr wrap="none" rtlCol="0">
            <a:spAutoFit/>
          </a:bodyPr>
          <a:lstStyle/>
          <a:p>
            <a:r>
              <a:rPr lang="de-DE"/>
              <a:t>Gewichte I-H</a:t>
            </a:r>
          </a:p>
        </p:txBody>
      </p:sp>
      <p:sp>
        <p:nvSpPr>
          <p:cNvPr id="12" name="Textfeld 11">
            <a:extLst>
              <a:ext uri="{FF2B5EF4-FFF2-40B4-BE49-F238E27FC236}">
                <a16:creationId xmlns:a16="http://schemas.microsoft.com/office/drawing/2014/main" id="{104F1E40-7FC2-4343-ABDE-F85A0C83C959}"/>
              </a:ext>
            </a:extLst>
          </p:cNvPr>
          <p:cNvSpPr txBox="1"/>
          <p:nvPr/>
        </p:nvSpPr>
        <p:spPr>
          <a:xfrm>
            <a:off x="8419483" y="4212610"/>
            <a:ext cx="1490152" cy="369332"/>
          </a:xfrm>
          <a:prstGeom prst="rect">
            <a:avLst/>
          </a:prstGeom>
          <a:noFill/>
        </p:spPr>
        <p:txBody>
          <a:bodyPr wrap="none" rtlCol="0">
            <a:spAutoFit/>
          </a:bodyPr>
          <a:lstStyle/>
          <a:p>
            <a:r>
              <a:rPr lang="de-DE"/>
              <a:t>Gewichte H-O</a:t>
            </a:r>
          </a:p>
        </p:txBody>
      </p:sp>
      <p:sp>
        <p:nvSpPr>
          <p:cNvPr id="13" name="Textfeld 12">
            <a:extLst>
              <a:ext uri="{FF2B5EF4-FFF2-40B4-BE49-F238E27FC236}">
                <a16:creationId xmlns:a16="http://schemas.microsoft.com/office/drawing/2014/main" id="{7A3B8F54-5CC1-E749-A0D5-929784AEDB96}"/>
              </a:ext>
            </a:extLst>
          </p:cNvPr>
          <p:cNvSpPr txBox="1"/>
          <p:nvPr/>
        </p:nvSpPr>
        <p:spPr>
          <a:xfrm>
            <a:off x="268143" y="2299915"/>
            <a:ext cx="476412" cy="369332"/>
          </a:xfrm>
          <a:prstGeom prst="rect">
            <a:avLst/>
          </a:prstGeom>
          <a:noFill/>
        </p:spPr>
        <p:txBody>
          <a:bodyPr wrap="none" rtlCol="0">
            <a:spAutoFit/>
          </a:bodyPr>
          <a:lstStyle/>
          <a:p>
            <a:r>
              <a:rPr lang="de-DE"/>
              <a:t>0,7</a:t>
            </a:r>
          </a:p>
        </p:txBody>
      </p:sp>
      <p:sp>
        <p:nvSpPr>
          <p:cNvPr id="14" name="Textfeld 13">
            <a:extLst>
              <a:ext uri="{FF2B5EF4-FFF2-40B4-BE49-F238E27FC236}">
                <a16:creationId xmlns:a16="http://schemas.microsoft.com/office/drawing/2014/main" id="{76DDBBF1-6C1F-9A4A-8F77-B39BDFC0BDED}"/>
              </a:ext>
            </a:extLst>
          </p:cNvPr>
          <p:cNvSpPr txBox="1"/>
          <p:nvPr/>
        </p:nvSpPr>
        <p:spPr>
          <a:xfrm>
            <a:off x="268143" y="5807631"/>
            <a:ext cx="476412" cy="369332"/>
          </a:xfrm>
          <a:prstGeom prst="rect">
            <a:avLst/>
          </a:prstGeom>
          <a:noFill/>
        </p:spPr>
        <p:txBody>
          <a:bodyPr wrap="none" rtlCol="0">
            <a:spAutoFit/>
          </a:bodyPr>
          <a:lstStyle/>
          <a:p>
            <a:r>
              <a:rPr lang="de-DE"/>
              <a:t>0,3</a:t>
            </a:r>
          </a:p>
        </p:txBody>
      </p:sp>
      <p:sp>
        <p:nvSpPr>
          <p:cNvPr id="15" name="Textfeld 14">
            <a:extLst>
              <a:ext uri="{FF2B5EF4-FFF2-40B4-BE49-F238E27FC236}">
                <a16:creationId xmlns:a16="http://schemas.microsoft.com/office/drawing/2014/main" id="{E5ADB2D4-4BF2-364A-B0C0-43BBEF18D4BC}"/>
              </a:ext>
            </a:extLst>
          </p:cNvPr>
          <p:cNvSpPr txBox="1"/>
          <p:nvPr/>
        </p:nvSpPr>
        <p:spPr>
          <a:xfrm>
            <a:off x="268143" y="4053773"/>
            <a:ext cx="476412" cy="369332"/>
          </a:xfrm>
          <a:prstGeom prst="rect">
            <a:avLst/>
          </a:prstGeom>
          <a:noFill/>
        </p:spPr>
        <p:txBody>
          <a:bodyPr wrap="none" rtlCol="0">
            <a:spAutoFit/>
          </a:bodyPr>
          <a:lstStyle/>
          <a:p>
            <a:r>
              <a:rPr lang="de-DE"/>
              <a:t>0,2</a:t>
            </a:r>
          </a:p>
        </p:txBody>
      </p:sp>
      <p:sp>
        <p:nvSpPr>
          <p:cNvPr id="16" name="Textfeld 15">
            <a:extLst>
              <a:ext uri="{FF2B5EF4-FFF2-40B4-BE49-F238E27FC236}">
                <a16:creationId xmlns:a16="http://schemas.microsoft.com/office/drawing/2014/main" id="{D91727E0-DF39-804E-B551-35781B63D8CB}"/>
              </a:ext>
            </a:extLst>
          </p:cNvPr>
          <p:cNvSpPr txBox="1"/>
          <p:nvPr/>
        </p:nvSpPr>
        <p:spPr>
          <a:xfrm>
            <a:off x="2415536" y="2353530"/>
            <a:ext cx="476412" cy="369332"/>
          </a:xfrm>
          <a:prstGeom prst="rect">
            <a:avLst/>
          </a:prstGeom>
          <a:noFill/>
        </p:spPr>
        <p:txBody>
          <a:bodyPr wrap="none" rtlCol="0">
            <a:spAutoFit/>
          </a:bodyPr>
          <a:lstStyle/>
          <a:p>
            <a:r>
              <a:rPr lang="de-DE">
                <a:solidFill>
                  <a:srgbClr val="FF0000"/>
                </a:solidFill>
              </a:rPr>
              <a:t>0,8</a:t>
            </a:r>
          </a:p>
        </p:txBody>
      </p:sp>
      <p:sp>
        <p:nvSpPr>
          <p:cNvPr id="5" name="Oval 4">
            <a:extLst>
              <a:ext uri="{FF2B5EF4-FFF2-40B4-BE49-F238E27FC236}">
                <a16:creationId xmlns:a16="http://schemas.microsoft.com/office/drawing/2014/main" id="{716D6229-A358-2B48-BAD5-5E3DF52C946F}"/>
              </a:ext>
            </a:extLst>
          </p:cNvPr>
          <p:cNvSpPr/>
          <p:nvPr/>
        </p:nvSpPr>
        <p:spPr>
          <a:xfrm>
            <a:off x="8192530" y="2871235"/>
            <a:ext cx="494270" cy="378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7" name="Textfeld 16">
            <a:extLst>
              <a:ext uri="{FF2B5EF4-FFF2-40B4-BE49-F238E27FC236}">
                <a16:creationId xmlns:a16="http://schemas.microsoft.com/office/drawing/2014/main" id="{DC610354-6E0F-CF47-A3F8-D16EAEE170B3}"/>
              </a:ext>
            </a:extLst>
          </p:cNvPr>
          <p:cNvSpPr txBox="1"/>
          <p:nvPr/>
        </p:nvSpPr>
        <p:spPr>
          <a:xfrm>
            <a:off x="2617139" y="2929155"/>
            <a:ext cx="476412" cy="369332"/>
          </a:xfrm>
          <a:prstGeom prst="rect">
            <a:avLst/>
          </a:prstGeom>
          <a:noFill/>
        </p:spPr>
        <p:txBody>
          <a:bodyPr wrap="none" rtlCol="0">
            <a:spAutoFit/>
          </a:bodyPr>
          <a:lstStyle/>
          <a:p>
            <a:r>
              <a:rPr lang="de-DE">
                <a:solidFill>
                  <a:srgbClr val="00B050"/>
                </a:solidFill>
              </a:rPr>
              <a:t>0,2</a:t>
            </a:r>
          </a:p>
        </p:txBody>
      </p:sp>
      <p:sp>
        <p:nvSpPr>
          <p:cNvPr id="18" name="Oval 17">
            <a:extLst>
              <a:ext uri="{FF2B5EF4-FFF2-40B4-BE49-F238E27FC236}">
                <a16:creationId xmlns:a16="http://schemas.microsoft.com/office/drawing/2014/main" id="{31EED7FB-AE80-3D46-B821-FBDA0E042E9F}"/>
              </a:ext>
            </a:extLst>
          </p:cNvPr>
          <p:cNvSpPr/>
          <p:nvPr/>
        </p:nvSpPr>
        <p:spPr>
          <a:xfrm>
            <a:off x="8192530" y="3195468"/>
            <a:ext cx="494270" cy="37859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9" name="Textfeld 18">
            <a:extLst>
              <a:ext uri="{FF2B5EF4-FFF2-40B4-BE49-F238E27FC236}">
                <a16:creationId xmlns:a16="http://schemas.microsoft.com/office/drawing/2014/main" id="{878B86FD-A1EE-AB41-B57B-44992BEC8D32}"/>
              </a:ext>
            </a:extLst>
          </p:cNvPr>
          <p:cNvSpPr txBox="1"/>
          <p:nvPr/>
        </p:nvSpPr>
        <p:spPr>
          <a:xfrm>
            <a:off x="3093551" y="3504780"/>
            <a:ext cx="476412" cy="369332"/>
          </a:xfrm>
          <a:prstGeom prst="rect">
            <a:avLst/>
          </a:prstGeom>
          <a:noFill/>
        </p:spPr>
        <p:txBody>
          <a:bodyPr wrap="none" rtlCol="0">
            <a:spAutoFit/>
          </a:bodyPr>
          <a:lstStyle/>
          <a:p>
            <a:r>
              <a:rPr lang="de-DE">
                <a:solidFill>
                  <a:srgbClr val="0070C0"/>
                </a:solidFill>
              </a:rPr>
              <a:t>0,1</a:t>
            </a:r>
          </a:p>
        </p:txBody>
      </p:sp>
      <p:sp>
        <p:nvSpPr>
          <p:cNvPr id="20" name="Oval 19">
            <a:extLst>
              <a:ext uri="{FF2B5EF4-FFF2-40B4-BE49-F238E27FC236}">
                <a16:creationId xmlns:a16="http://schemas.microsoft.com/office/drawing/2014/main" id="{5C3C5DE9-5317-BE44-9FA0-41696D1ADC19}"/>
              </a:ext>
            </a:extLst>
          </p:cNvPr>
          <p:cNvSpPr/>
          <p:nvPr/>
        </p:nvSpPr>
        <p:spPr>
          <a:xfrm>
            <a:off x="8209848" y="3547094"/>
            <a:ext cx="494270" cy="37859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21" name="Textfeld 20">
            <a:extLst>
              <a:ext uri="{FF2B5EF4-FFF2-40B4-BE49-F238E27FC236}">
                <a16:creationId xmlns:a16="http://schemas.microsoft.com/office/drawing/2014/main" id="{1922A646-77E6-DF41-B649-234CA8EA0489}"/>
              </a:ext>
            </a:extLst>
          </p:cNvPr>
          <p:cNvSpPr txBox="1"/>
          <p:nvPr/>
        </p:nvSpPr>
        <p:spPr>
          <a:xfrm>
            <a:off x="1743237" y="2484581"/>
            <a:ext cx="476412" cy="369332"/>
          </a:xfrm>
          <a:prstGeom prst="rect">
            <a:avLst/>
          </a:prstGeom>
          <a:noFill/>
        </p:spPr>
        <p:txBody>
          <a:bodyPr wrap="none" rtlCol="0">
            <a:spAutoFit/>
          </a:bodyPr>
          <a:lstStyle/>
          <a:p>
            <a:r>
              <a:rPr lang="de-DE"/>
              <a:t>0,7</a:t>
            </a:r>
          </a:p>
        </p:txBody>
      </p:sp>
      <p:sp>
        <p:nvSpPr>
          <p:cNvPr id="22" name="Textfeld 21">
            <a:extLst>
              <a:ext uri="{FF2B5EF4-FFF2-40B4-BE49-F238E27FC236}">
                <a16:creationId xmlns:a16="http://schemas.microsoft.com/office/drawing/2014/main" id="{031F5DD5-519E-C04A-A873-EE5AC3469F8C}"/>
              </a:ext>
            </a:extLst>
          </p:cNvPr>
          <p:cNvSpPr txBox="1"/>
          <p:nvPr/>
        </p:nvSpPr>
        <p:spPr>
          <a:xfrm>
            <a:off x="1725918" y="4211566"/>
            <a:ext cx="476412" cy="369332"/>
          </a:xfrm>
          <a:prstGeom prst="rect">
            <a:avLst/>
          </a:prstGeom>
          <a:noFill/>
        </p:spPr>
        <p:txBody>
          <a:bodyPr wrap="none" rtlCol="0">
            <a:spAutoFit/>
          </a:bodyPr>
          <a:lstStyle/>
          <a:p>
            <a:r>
              <a:rPr lang="de-DE"/>
              <a:t>0,2</a:t>
            </a:r>
          </a:p>
        </p:txBody>
      </p:sp>
      <p:sp>
        <p:nvSpPr>
          <p:cNvPr id="23" name="Textfeld 22">
            <a:extLst>
              <a:ext uri="{FF2B5EF4-FFF2-40B4-BE49-F238E27FC236}">
                <a16:creationId xmlns:a16="http://schemas.microsoft.com/office/drawing/2014/main" id="{4DDF7CFF-C742-EB4F-B033-008B5818BEE0}"/>
              </a:ext>
            </a:extLst>
          </p:cNvPr>
          <p:cNvSpPr txBox="1"/>
          <p:nvPr/>
        </p:nvSpPr>
        <p:spPr>
          <a:xfrm>
            <a:off x="1725918" y="5942568"/>
            <a:ext cx="476412" cy="369332"/>
          </a:xfrm>
          <a:prstGeom prst="rect">
            <a:avLst/>
          </a:prstGeom>
          <a:noFill/>
        </p:spPr>
        <p:txBody>
          <a:bodyPr wrap="none" rtlCol="0">
            <a:spAutoFit/>
          </a:bodyPr>
          <a:lstStyle/>
          <a:p>
            <a:r>
              <a:rPr lang="de-DE"/>
              <a:t>0,3</a:t>
            </a:r>
          </a:p>
        </p:txBody>
      </p:sp>
      <p:pic>
        <p:nvPicPr>
          <p:cNvPr id="24" name="Grafik 23" descr="https://www.sbs-herzogenaurach.de/fileadmin/system/res/images/logo.png">
            <a:extLst>
              <a:ext uri="{FF2B5EF4-FFF2-40B4-BE49-F238E27FC236}">
                <a16:creationId xmlns:a16="http://schemas.microsoft.com/office/drawing/2014/main" id="{894AF683-4BE9-6143-8053-A171EBAA2D6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1A411123-6F34-FD3E-1FCD-F76FD9329F9D}"/>
              </a:ext>
            </a:extLst>
          </p:cNvPr>
          <p:cNvSpPr>
            <a:spLocks noGrp="1"/>
          </p:cNvSpPr>
          <p:nvPr>
            <p:ph type="sldNum" sz="quarter" idx="12"/>
          </p:nvPr>
        </p:nvSpPr>
        <p:spPr/>
        <p:txBody>
          <a:bodyPr/>
          <a:lstStyle/>
          <a:p>
            <a:fld id="{1897505A-306A-431C-9F21-B23A6B32C6D5}" type="slidenum">
              <a:rPr lang="de-DE" smtClean="0"/>
              <a:t>20</a:t>
            </a:fld>
            <a:endParaRPr lang="de-DE"/>
          </a:p>
        </p:txBody>
      </p:sp>
    </p:spTree>
    <p:extLst>
      <p:ext uri="{BB962C8B-B14F-4D97-AF65-F5344CB8AC3E}">
        <p14:creationId xmlns:p14="http://schemas.microsoft.com/office/powerpoint/2010/main" val="784429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E12725F-6BEE-354F-A3A1-C1E827288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 y="1129867"/>
            <a:ext cx="7435899" cy="5640751"/>
          </a:xfrm>
          <a:prstGeom prst="rect">
            <a:avLst/>
          </a:prstGeom>
        </p:spPr>
      </p:pic>
      <p:sp>
        <p:nvSpPr>
          <p:cNvPr id="2" name="Titel 1"/>
          <p:cNvSpPr>
            <a:spLocks noGrp="1"/>
          </p:cNvSpPr>
          <p:nvPr>
            <p:ph type="title"/>
          </p:nvPr>
        </p:nvSpPr>
        <p:spPr/>
        <p:txBody>
          <a:bodyPr/>
          <a:lstStyle/>
          <a:p>
            <a:r>
              <a:rPr lang="de-DE" b="1"/>
              <a:t> Feed Forward</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sp>
        <p:nvSpPr>
          <p:cNvPr id="7" name="Rechteck 6"/>
          <p:cNvSpPr/>
          <p:nvPr/>
        </p:nvSpPr>
        <p:spPr>
          <a:xfrm>
            <a:off x="6871854" y="87382"/>
            <a:ext cx="5320146" cy="2397199"/>
          </a:xfrm>
          <a:prstGeom prst="rect">
            <a:avLst/>
          </a:prstGeom>
        </p:spPr>
        <p:txBody>
          <a:bodyPr wrap="square">
            <a:spAutoFit/>
          </a:bodyPr>
          <a:lstStyle/>
          <a:p>
            <a:r>
              <a:rPr lang="de-DE" sz="3600" b="1">
                <a:latin typeface="Arial" panose="020B0604020202020204" pitchFamily="34" charset="0"/>
                <a:ea typeface="Calibri" panose="020F0502020204030204" pitchFamily="34" charset="0"/>
              </a:rPr>
              <a:t>Aufgabe: </a:t>
            </a:r>
            <a:r>
              <a:rPr lang="de-DE" sz="3600">
                <a:latin typeface="Arial" panose="020B0604020202020204" pitchFamily="34" charset="0"/>
                <a:ea typeface="Calibri" panose="020F0502020204030204" pitchFamily="34" charset="0"/>
              </a:rPr>
              <a:t>Wie werden die Eingabedaten auf ihrem Weg vom Input zum Output verarbeitet?</a:t>
            </a:r>
            <a:endParaRPr lang="de-DE" sz="3600"/>
          </a:p>
        </p:txBody>
      </p:sp>
      <p:pic>
        <p:nvPicPr>
          <p:cNvPr id="8" name="Grafik 7" descr="Ein Bild, das Text enthält.&#10;&#10;Automatisch generierte Beschreibung">
            <a:extLst>
              <a:ext uri="{FF2B5EF4-FFF2-40B4-BE49-F238E27FC236}">
                <a16:creationId xmlns:a16="http://schemas.microsoft.com/office/drawing/2014/main" id="{8CA65F53-221B-C246-B2C2-655F4727F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20" y="2888557"/>
            <a:ext cx="3874873" cy="1080886"/>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757803E-8638-FB4B-B22B-2404855C1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20" y="4581942"/>
            <a:ext cx="3874873" cy="1118801"/>
          </a:xfrm>
          <a:prstGeom prst="rect">
            <a:avLst/>
          </a:prstGeom>
        </p:spPr>
      </p:pic>
      <p:sp>
        <p:nvSpPr>
          <p:cNvPr id="11" name="Textfeld 10">
            <a:extLst>
              <a:ext uri="{FF2B5EF4-FFF2-40B4-BE49-F238E27FC236}">
                <a16:creationId xmlns:a16="http://schemas.microsoft.com/office/drawing/2014/main" id="{F6783F61-C5C0-004A-8D5D-350A8EC81F9F}"/>
              </a:ext>
            </a:extLst>
          </p:cNvPr>
          <p:cNvSpPr txBox="1"/>
          <p:nvPr/>
        </p:nvSpPr>
        <p:spPr>
          <a:xfrm>
            <a:off x="8419484" y="2501903"/>
            <a:ext cx="1395575" cy="369332"/>
          </a:xfrm>
          <a:prstGeom prst="rect">
            <a:avLst/>
          </a:prstGeom>
          <a:noFill/>
        </p:spPr>
        <p:txBody>
          <a:bodyPr wrap="none" rtlCol="0">
            <a:spAutoFit/>
          </a:bodyPr>
          <a:lstStyle/>
          <a:p>
            <a:r>
              <a:rPr lang="de-DE"/>
              <a:t>Gewichte I-H</a:t>
            </a:r>
          </a:p>
        </p:txBody>
      </p:sp>
      <p:sp>
        <p:nvSpPr>
          <p:cNvPr id="12" name="Textfeld 11">
            <a:extLst>
              <a:ext uri="{FF2B5EF4-FFF2-40B4-BE49-F238E27FC236}">
                <a16:creationId xmlns:a16="http://schemas.microsoft.com/office/drawing/2014/main" id="{104F1E40-7FC2-4343-ABDE-F85A0C83C959}"/>
              </a:ext>
            </a:extLst>
          </p:cNvPr>
          <p:cNvSpPr txBox="1"/>
          <p:nvPr/>
        </p:nvSpPr>
        <p:spPr>
          <a:xfrm>
            <a:off x="8419483" y="4212610"/>
            <a:ext cx="1490152" cy="369332"/>
          </a:xfrm>
          <a:prstGeom prst="rect">
            <a:avLst/>
          </a:prstGeom>
          <a:noFill/>
        </p:spPr>
        <p:txBody>
          <a:bodyPr wrap="none" rtlCol="0">
            <a:spAutoFit/>
          </a:bodyPr>
          <a:lstStyle/>
          <a:p>
            <a:r>
              <a:rPr lang="de-DE"/>
              <a:t>Gewichte H-O</a:t>
            </a:r>
          </a:p>
        </p:txBody>
      </p:sp>
      <p:sp>
        <p:nvSpPr>
          <p:cNvPr id="13" name="Textfeld 12">
            <a:extLst>
              <a:ext uri="{FF2B5EF4-FFF2-40B4-BE49-F238E27FC236}">
                <a16:creationId xmlns:a16="http://schemas.microsoft.com/office/drawing/2014/main" id="{7A3B8F54-5CC1-E749-A0D5-929784AEDB96}"/>
              </a:ext>
            </a:extLst>
          </p:cNvPr>
          <p:cNvSpPr txBox="1"/>
          <p:nvPr/>
        </p:nvSpPr>
        <p:spPr>
          <a:xfrm>
            <a:off x="268143" y="2299915"/>
            <a:ext cx="476412" cy="369332"/>
          </a:xfrm>
          <a:prstGeom prst="rect">
            <a:avLst/>
          </a:prstGeom>
          <a:noFill/>
        </p:spPr>
        <p:txBody>
          <a:bodyPr wrap="none" rtlCol="0">
            <a:spAutoFit/>
          </a:bodyPr>
          <a:lstStyle/>
          <a:p>
            <a:r>
              <a:rPr lang="de-DE"/>
              <a:t>0,7</a:t>
            </a:r>
          </a:p>
        </p:txBody>
      </p:sp>
      <p:sp>
        <p:nvSpPr>
          <p:cNvPr id="14" name="Textfeld 13">
            <a:extLst>
              <a:ext uri="{FF2B5EF4-FFF2-40B4-BE49-F238E27FC236}">
                <a16:creationId xmlns:a16="http://schemas.microsoft.com/office/drawing/2014/main" id="{76DDBBF1-6C1F-9A4A-8F77-B39BDFC0BDED}"/>
              </a:ext>
            </a:extLst>
          </p:cNvPr>
          <p:cNvSpPr txBox="1"/>
          <p:nvPr/>
        </p:nvSpPr>
        <p:spPr>
          <a:xfrm>
            <a:off x="268143" y="5807631"/>
            <a:ext cx="476412" cy="369332"/>
          </a:xfrm>
          <a:prstGeom prst="rect">
            <a:avLst/>
          </a:prstGeom>
          <a:noFill/>
        </p:spPr>
        <p:txBody>
          <a:bodyPr wrap="none" rtlCol="0">
            <a:spAutoFit/>
          </a:bodyPr>
          <a:lstStyle/>
          <a:p>
            <a:r>
              <a:rPr lang="de-DE"/>
              <a:t>0,3</a:t>
            </a:r>
          </a:p>
        </p:txBody>
      </p:sp>
      <p:sp>
        <p:nvSpPr>
          <p:cNvPr id="15" name="Textfeld 14">
            <a:extLst>
              <a:ext uri="{FF2B5EF4-FFF2-40B4-BE49-F238E27FC236}">
                <a16:creationId xmlns:a16="http://schemas.microsoft.com/office/drawing/2014/main" id="{E5ADB2D4-4BF2-364A-B0C0-43BBEF18D4BC}"/>
              </a:ext>
            </a:extLst>
          </p:cNvPr>
          <p:cNvSpPr txBox="1"/>
          <p:nvPr/>
        </p:nvSpPr>
        <p:spPr>
          <a:xfrm>
            <a:off x="268143" y="4053773"/>
            <a:ext cx="476412" cy="369332"/>
          </a:xfrm>
          <a:prstGeom prst="rect">
            <a:avLst/>
          </a:prstGeom>
          <a:noFill/>
        </p:spPr>
        <p:txBody>
          <a:bodyPr wrap="none" rtlCol="0">
            <a:spAutoFit/>
          </a:bodyPr>
          <a:lstStyle/>
          <a:p>
            <a:r>
              <a:rPr lang="de-DE"/>
              <a:t>0,2</a:t>
            </a:r>
          </a:p>
        </p:txBody>
      </p:sp>
      <p:sp>
        <p:nvSpPr>
          <p:cNvPr id="16" name="Textfeld 15">
            <a:extLst>
              <a:ext uri="{FF2B5EF4-FFF2-40B4-BE49-F238E27FC236}">
                <a16:creationId xmlns:a16="http://schemas.microsoft.com/office/drawing/2014/main" id="{D91727E0-DF39-804E-B551-35781B63D8CB}"/>
              </a:ext>
            </a:extLst>
          </p:cNvPr>
          <p:cNvSpPr txBox="1"/>
          <p:nvPr/>
        </p:nvSpPr>
        <p:spPr>
          <a:xfrm>
            <a:off x="2415536" y="2353530"/>
            <a:ext cx="476412" cy="369332"/>
          </a:xfrm>
          <a:prstGeom prst="rect">
            <a:avLst/>
          </a:prstGeom>
          <a:noFill/>
        </p:spPr>
        <p:txBody>
          <a:bodyPr wrap="none" rtlCol="0">
            <a:spAutoFit/>
          </a:bodyPr>
          <a:lstStyle/>
          <a:p>
            <a:r>
              <a:rPr lang="de-DE">
                <a:solidFill>
                  <a:srgbClr val="FF0000"/>
                </a:solidFill>
              </a:rPr>
              <a:t>0,8</a:t>
            </a:r>
          </a:p>
        </p:txBody>
      </p:sp>
      <p:sp>
        <p:nvSpPr>
          <p:cNvPr id="5" name="Oval 4">
            <a:extLst>
              <a:ext uri="{FF2B5EF4-FFF2-40B4-BE49-F238E27FC236}">
                <a16:creationId xmlns:a16="http://schemas.microsoft.com/office/drawing/2014/main" id="{716D6229-A358-2B48-BAD5-5E3DF52C946F}"/>
              </a:ext>
            </a:extLst>
          </p:cNvPr>
          <p:cNvSpPr/>
          <p:nvPr/>
        </p:nvSpPr>
        <p:spPr>
          <a:xfrm>
            <a:off x="8192530" y="2871235"/>
            <a:ext cx="494270" cy="378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7" name="Textfeld 16">
            <a:extLst>
              <a:ext uri="{FF2B5EF4-FFF2-40B4-BE49-F238E27FC236}">
                <a16:creationId xmlns:a16="http://schemas.microsoft.com/office/drawing/2014/main" id="{DC610354-6E0F-CF47-A3F8-D16EAEE170B3}"/>
              </a:ext>
            </a:extLst>
          </p:cNvPr>
          <p:cNvSpPr txBox="1"/>
          <p:nvPr/>
        </p:nvSpPr>
        <p:spPr>
          <a:xfrm>
            <a:off x="2617139" y="2929155"/>
            <a:ext cx="476412" cy="369332"/>
          </a:xfrm>
          <a:prstGeom prst="rect">
            <a:avLst/>
          </a:prstGeom>
          <a:noFill/>
        </p:spPr>
        <p:txBody>
          <a:bodyPr wrap="none" rtlCol="0">
            <a:spAutoFit/>
          </a:bodyPr>
          <a:lstStyle/>
          <a:p>
            <a:r>
              <a:rPr lang="de-DE">
                <a:solidFill>
                  <a:srgbClr val="00B050"/>
                </a:solidFill>
              </a:rPr>
              <a:t>0,2</a:t>
            </a:r>
          </a:p>
        </p:txBody>
      </p:sp>
      <p:sp>
        <p:nvSpPr>
          <p:cNvPr id="18" name="Oval 17">
            <a:extLst>
              <a:ext uri="{FF2B5EF4-FFF2-40B4-BE49-F238E27FC236}">
                <a16:creationId xmlns:a16="http://schemas.microsoft.com/office/drawing/2014/main" id="{31EED7FB-AE80-3D46-B821-FBDA0E042E9F}"/>
              </a:ext>
            </a:extLst>
          </p:cNvPr>
          <p:cNvSpPr/>
          <p:nvPr/>
        </p:nvSpPr>
        <p:spPr>
          <a:xfrm>
            <a:off x="8192530" y="3195468"/>
            <a:ext cx="494270" cy="37859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9" name="Textfeld 18">
            <a:extLst>
              <a:ext uri="{FF2B5EF4-FFF2-40B4-BE49-F238E27FC236}">
                <a16:creationId xmlns:a16="http://schemas.microsoft.com/office/drawing/2014/main" id="{878B86FD-A1EE-AB41-B57B-44992BEC8D32}"/>
              </a:ext>
            </a:extLst>
          </p:cNvPr>
          <p:cNvSpPr txBox="1"/>
          <p:nvPr/>
        </p:nvSpPr>
        <p:spPr>
          <a:xfrm>
            <a:off x="3093551" y="3504780"/>
            <a:ext cx="476412" cy="369332"/>
          </a:xfrm>
          <a:prstGeom prst="rect">
            <a:avLst/>
          </a:prstGeom>
          <a:noFill/>
        </p:spPr>
        <p:txBody>
          <a:bodyPr wrap="none" rtlCol="0">
            <a:spAutoFit/>
          </a:bodyPr>
          <a:lstStyle/>
          <a:p>
            <a:r>
              <a:rPr lang="de-DE">
                <a:solidFill>
                  <a:srgbClr val="0070C0"/>
                </a:solidFill>
              </a:rPr>
              <a:t>0,1</a:t>
            </a:r>
          </a:p>
        </p:txBody>
      </p:sp>
      <p:sp>
        <p:nvSpPr>
          <p:cNvPr id="20" name="Oval 19">
            <a:extLst>
              <a:ext uri="{FF2B5EF4-FFF2-40B4-BE49-F238E27FC236}">
                <a16:creationId xmlns:a16="http://schemas.microsoft.com/office/drawing/2014/main" id="{5C3C5DE9-5317-BE44-9FA0-41696D1ADC19}"/>
              </a:ext>
            </a:extLst>
          </p:cNvPr>
          <p:cNvSpPr/>
          <p:nvPr/>
        </p:nvSpPr>
        <p:spPr>
          <a:xfrm>
            <a:off x="8209848" y="3547094"/>
            <a:ext cx="494270" cy="37859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21" name="Textfeld 20">
            <a:extLst>
              <a:ext uri="{FF2B5EF4-FFF2-40B4-BE49-F238E27FC236}">
                <a16:creationId xmlns:a16="http://schemas.microsoft.com/office/drawing/2014/main" id="{1922A646-77E6-DF41-B649-234CA8EA0489}"/>
              </a:ext>
            </a:extLst>
          </p:cNvPr>
          <p:cNvSpPr txBox="1"/>
          <p:nvPr/>
        </p:nvSpPr>
        <p:spPr>
          <a:xfrm>
            <a:off x="1743237" y="2484581"/>
            <a:ext cx="476412" cy="369332"/>
          </a:xfrm>
          <a:prstGeom prst="rect">
            <a:avLst/>
          </a:prstGeom>
          <a:noFill/>
        </p:spPr>
        <p:txBody>
          <a:bodyPr wrap="none" rtlCol="0">
            <a:spAutoFit/>
          </a:bodyPr>
          <a:lstStyle/>
          <a:p>
            <a:r>
              <a:rPr lang="de-DE"/>
              <a:t>0,7</a:t>
            </a:r>
          </a:p>
        </p:txBody>
      </p:sp>
      <p:sp>
        <p:nvSpPr>
          <p:cNvPr id="22" name="Textfeld 21">
            <a:extLst>
              <a:ext uri="{FF2B5EF4-FFF2-40B4-BE49-F238E27FC236}">
                <a16:creationId xmlns:a16="http://schemas.microsoft.com/office/drawing/2014/main" id="{031F5DD5-519E-C04A-A873-EE5AC3469F8C}"/>
              </a:ext>
            </a:extLst>
          </p:cNvPr>
          <p:cNvSpPr txBox="1"/>
          <p:nvPr/>
        </p:nvSpPr>
        <p:spPr>
          <a:xfrm>
            <a:off x="1725918" y="4211566"/>
            <a:ext cx="476412" cy="369332"/>
          </a:xfrm>
          <a:prstGeom prst="rect">
            <a:avLst/>
          </a:prstGeom>
          <a:noFill/>
        </p:spPr>
        <p:txBody>
          <a:bodyPr wrap="none" rtlCol="0">
            <a:spAutoFit/>
          </a:bodyPr>
          <a:lstStyle/>
          <a:p>
            <a:r>
              <a:rPr lang="de-DE"/>
              <a:t>0,2</a:t>
            </a:r>
          </a:p>
        </p:txBody>
      </p:sp>
      <p:sp>
        <p:nvSpPr>
          <p:cNvPr id="23" name="Textfeld 22">
            <a:extLst>
              <a:ext uri="{FF2B5EF4-FFF2-40B4-BE49-F238E27FC236}">
                <a16:creationId xmlns:a16="http://schemas.microsoft.com/office/drawing/2014/main" id="{4DDF7CFF-C742-EB4F-B033-008B5818BEE0}"/>
              </a:ext>
            </a:extLst>
          </p:cNvPr>
          <p:cNvSpPr txBox="1"/>
          <p:nvPr/>
        </p:nvSpPr>
        <p:spPr>
          <a:xfrm>
            <a:off x="1725918" y="5942568"/>
            <a:ext cx="476412" cy="369332"/>
          </a:xfrm>
          <a:prstGeom prst="rect">
            <a:avLst/>
          </a:prstGeom>
          <a:noFill/>
        </p:spPr>
        <p:txBody>
          <a:bodyPr wrap="none" rtlCol="0">
            <a:spAutoFit/>
          </a:bodyPr>
          <a:lstStyle/>
          <a:p>
            <a:r>
              <a:rPr lang="de-DE"/>
              <a:t>0,3</a:t>
            </a:r>
          </a:p>
        </p:txBody>
      </p:sp>
      <p:sp>
        <p:nvSpPr>
          <p:cNvPr id="24" name="Textfeld 23">
            <a:extLst>
              <a:ext uri="{FF2B5EF4-FFF2-40B4-BE49-F238E27FC236}">
                <a16:creationId xmlns:a16="http://schemas.microsoft.com/office/drawing/2014/main" id="{FDED450E-2EDF-3F41-A2BC-17CF8DB9E351}"/>
              </a:ext>
            </a:extLst>
          </p:cNvPr>
          <p:cNvSpPr txBox="1"/>
          <p:nvPr/>
        </p:nvSpPr>
        <p:spPr>
          <a:xfrm>
            <a:off x="268142" y="1426339"/>
            <a:ext cx="6416863" cy="646331"/>
          </a:xfrm>
          <a:prstGeom prst="rect">
            <a:avLst/>
          </a:prstGeom>
          <a:noFill/>
        </p:spPr>
        <p:txBody>
          <a:bodyPr wrap="square" rtlCol="0">
            <a:spAutoFit/>
          </a:bodyPr>
          <a:lstStyle/>
          <a:p>
            <a:r>
              <a:rPr lang="de-DE" sz="3600">
                <a:highlight>
                  <a:srgbClr val="C0C0C0"/>
                </a:highlight>
              </a:rPr>
              <a:t>0,7x</a:t>
            </a:r>
            <a:r>
              <a:rPr lang="de-DE" sz="3600">
                <a:solidFill>
                  <a:srgbClr val="FF0000"/>
                </a:solidFill>
                <a:highlight>
                  <a:srgbClr val="C0C0C0"/>
                </a:highlight>
              </a:rPr>
              <a:t>0,8</a:t>
            </a:r>
            <a:r>
              <a:rPr lang="de-DE" sz="3600">
                <a:highlight>
                  <a:srgbClr val="C0C0C0"/>
                </a:highlight>
              </a:rPr>
              <a:t> + 0,2x</a:t>
            </a:r>
            <a:r>
              <a:rPr lang="de-DE" sz="3600">
                <a:solidFill>
                  <a:srgbClr val="00B050"/>
                </a:solidFill>
                <a:highlight>
                  <a:srgbClr val="C0C0C0"/>
                </a:highlight>
              </a:rPr>
              <a:t>0,2 </a:t>
            </a:r>
            <a:r>
              <a:rPr lang="de-DE" sz="3600">
                <a:highlight>
                  <a:srgbClr val="C0C0C0"/>
                </a:highlight>
              </a:rPr>
              <a:t>+ 0,3x</a:t>
            </a:r>
            <a:r>
              <a:rPr lang="de-DE" sz="3600">
                <a:solidFill>
                  <a:srgbClr val="00B0F0"/>
                </a:solidFill>
                <a:highlight>
                  <a:srgbClr val="C0C0C0"/>
                </a:highlight>
              </a:rPr>
              <a:t>0,1</a:t>
            </a:r>
            <a:r>
              <a:rPr lang="de-DE" sz="3600">
                <a:highlight>
                  <a:srgbClr val="C0C0C0"/>
                </a:highlight>
              </a:rPr>
              <a:t> = 0,63</a:t>
            </a:r>
            <a:endParaRPr lang="de-DE" sz="3600">
              <a:solidFill>
                <a:srgbClr val="00B0F0"/>
              </a:solidFill>
              <a:highlight>
                <a:srgbClr val="C0C0C0"/>
              </a:highlight>
            </a:endParaRPr>
          </a:p>
        </p:txBody>
      </p:sp>
      <p:pic>
        <p:nvPicPr>
          <p:cNvPr id="25" name="Grafik 24" descr="https://www.sbs-herzogenaurach.de/fileadmin/system/res/images/logo.png">
            <a:extLst>
              <a:ext uri="{FF2B5EF4-FFF2-40B4-BE49-F238E27FC236}">
                <a16:creationId xmlns:a16="http://schemas.microsoft.com/office/drawing/2014/main" id="{D813E8C1-A4BD-214B-BCDB-D1FE6DF629C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A1C7CD96-793F-E113-E422-F70E7ACBFF5F}"/>
              </a:ext>
            </a:extLst>
          </p:cNvPr>
          <p:cNvSpPr>
            <a:spLocks noGrp="1"/>
          </p:cNvSpPr>
          <p:nvPr>
            <p:ph type="sldNum" sz="quarter" idx="12"/>
          </p:nvPr>
        </p:nvSpPr>
        <p:spPr/>
        <p:txBody>
          <a:bodyPr/>
          <a:lstStyle/>
          <a:p>
            <a:fld id="{1897505A-306A-431C-9F21-B23A6B32C6D5}" type="slidenum">
              <a:rPr lang="de-DE" smtClean="0"/>
              <a:t>21</a:t>
            </a:fld>
            <a:endParaRPr lang="de-DE"/>
          </a:p>
        </p:txBody>
      </p:sp>
    </p:spTree>
    <p:extLst>
      <p:ext uri="{BB962C8B-B14F-4D97-AF65-F5344CB8AC3E}">
        <p14:creationId xmlns:p14="http://schemas.microsoft.com/office/powerpoint/2010/main" val="11094069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E12725F-6BEE-354F-A3A1-C1E8272884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97" y="1129867"/>
            <a:ext cx="7435899" cy="5640751"/>
          </a:xfrm>
          <a:prstGeom prst="rect">
            <a:avLst/>
          </a:prstGeom>
        </p:spPr>
      </p:pic>
      <p:sp>
        <p:nvSpPr>
          <p:cNvPr id="2" name="Titel 1"/>
          <p:cNvSpPr>
            <a:spLocks noGrp="1"/>
          </p:cNvSpPr>
          <p:nvPr>
            <p:ph type="title"/>
          </p:nvPr>
        </p:nvSpPr>
        <p:spPr/>
        <p:txBody>
          <a:bodyPr/>
          <a:lstStyle/>
          <a:p>
            <a:r>
              <a:rPr lang="de-DE" b="1"/>
              <a:t> Feed Forward</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sp>
        <p:nvSpPr>
          <p:cNvPr id="7" name="Rechteck 6"/>
          <p:cNvSpPr/>
          <p:nvPr/>
        </p:nvSpPr>
        <p:spPr>
          <a:xfrm>
            <a:off x="6871854" y="87382"/>
            <a:ext cx="5320146" cy="2397199"/>
          </a:xfrm>
          <a:prstGeom prst="rect">
            <a:avLst/>
          </a:prstGeom>
        </p:spPr>
        <p:txBody>
          <a:bodyPr wrap="square">
            <a:spAutoFit/>
          </a:bodyPr>
          <a:lstStyle/>
          <a:p>
            <a:r>
              <a:rPr lang="de-DE" sz="3600" b="1">
                <a:latin typeface="Arial" panose="020B0604020202020204" pitchFamily="34" charset="0"/>
                <a:ea typeface="Calibri" panose="020F0502020204030204" pitchFamily="34" charset="0"/>
              </a:rPr>
              <a:t>Aufgabe: </a:t>
            </a:r>
            <a:r>
              <a:rPr lang="de-DE" sz="3600">
                <a:latin typeface="Arial" panose="020B0604020202020204" pitchFamily="34" charset="0"/>
                <a:ea typeface="Calibri" panose="020F0502020204030204" pitchFamily="34" charset="0"/>
              </a:rPr>
              <a:t>Wie werden die Eingabedaten auf ihrem Weg vom Input zum Output verarbeitet?</a:t>
            </a:r>
            <a:endParaRPr lang="de-DE" sz="3600"/>
          </a:p>
        </p:txBody>
      </p:sp>
      <p:pic>
        <p:nvPicPr>
          <p:cNvPr id="8" name="Grafik 7" descr="Ein Bild, das Text enthält.&#10;&#10;Automatisch generierte Beschreibung">
            <a:extLst>
              <a:ext uri="{FF2B5EF4-FFF2-40B4-BE49-F238E27FC236}">
                <a16:creationId xmlns:a16="http://schemas.microsoft.com/office/drawing/2014/main" id="{8CA65F53-221B-C246-B2C2-655F4727F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20" y="2888557"/>
            <a:ext cx="3874873" cy="1080886"/>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757803E-8638-FB4B-B22B-2404855C11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20" y="4581942"/>
            <a:ext cx="3874873" cy="1118801"/>
          </a:xfrm>
          <a:prstGeom prst="rect">
            <a:avLst/>
          </a:prstGeom>
        </p:spPr>
      </p:pic>
      <p:sp>
        <p:nvSpPr>
          <p:cNvPr id="11" name="Textfeld 10">
            <a:extLst>
              <a:ext uri="{FF2B5EF4-FFF2-40B4-BE49-F238E27FC236}">
                <a16:creationId xmlns:a16="http://schemas.microsoft.com/office/drawing/2014/main" id="{F6783F61-C5C0-004A-8D5D-350A8EC81F9F}"/>
              </a:ext>
            </a:extLst>
          </p:cNvPr>
          <p:cNvSpPr txBox="1"/>
          <p:nvPr/>
        </p:nvSpPr>
        <p:spPr>
          <a:xfrm>
            <a:off x="8419484" y="2501903"/>
            <a:ext cx="1395575" cy="369332"/>
          </a:xfrm>
          <a:prstGeom prst="rect">
            <a:avLst/>
          </a:prstGeom>
          <a:noFill/>
        </p:spPr>
        <p:txBody>
          <a:bodyPr wrap="none" rtlCol="0">
            <a:spAutoFit/>
          </a:bodyPr>
          <a:lstStyle/>
          <a:p>
            <a:r>
              <a:rPr lang="de-DE"/>
              <a:t>Gewichte I-H</a:t>
            </a:r>
          </a:p>
        </p:txBody>
      </p:sp>
      <p:sp>
        <p:nvSpPr>
          <p:cNvPr id="12" name="Textfeld 11">
            <a:extLst>
              <a:ext uri="{FF2B5EF4-FFF2-40B4-BE49-F238E27FC236}">
                <a16:creationId xmlns:a16="http://schemas.microsoft.com/office/drawing/2014/main" id="{104F1E40-7FC2-4343-ABDE-F85A0C83C959}"/>
              </a:ext>
            </a:extLst>
          </p:cNvPr>
          <p:cNvSpPr txBox="1"/>
          <p:nvPr/>
        </p:nvSpPr>
        <p:spPr>
          <a:xfrm>
            <a:off x="8419483" y="4212610"/>
            <a:ext cx="1490152" cy="369332"/>
          </a:xfrm>
          <a:prstGeom prst="rect">
            <a:avLst/>
          </a:prstGeom>
          <a:noFill/>
        </p:spPr>
        <p:txBody>
          <a:bodyPr wrap="none" rtlCol="0">
            <a:spAutoFit/>
          </a:bodyPr>
          <a:lstStyle/>
          <a:p>
            <a:r>
              <a:rPr lang="de-DE"/>
              <a:t>Gewichte H-O</a:t>
            </a:r>
          </a:p>
        </p:txBody>
      </p:sp>
      <p:sp>
        <p:nvSpPr>
          <p:cNvPr id="13" name="Textfeld 12">
            <a:extLst>
              <a:ext uri="{FF2B5EF4-FFF2-40B4-BE49-F238E27FC236}">
                <a16:creationId xmlns:a16="http://schemas.microsoft.com/office/drawing/2014/main" id="{7A3B8F54-5CC1-E749-A0D5-929784AEDB96}"/>
              </a:ext>
            </a:extLst>
          </p:cNvPr>
          <p:cNvSpPr txBox="1"/>
          <p:nvPr/>
        </p:nvSpPr>
        <p:spPr>
          <a:xfrm>
            <a:off x="268143" y="2299915"/>
            <a:ext cx="476412" cy="369332"/>
          </a:xfrm>
          <a:prstGeom prst="rect">
            <a:avLst/>
          </a:prstGeom>
          <a:noFill/>
        </p:spPr>
        <p:txBody>
          <a:bodyPr wrap="none" rtlCol="0">
            <a:spAutoFit/>
          </a:bodyPr>
          <a:lstStyle/>
          <a:p>
            <a:r>
              <a:rPr lang="de-DE"/>
              <a:t>0,7</a:t>
            </a:r>
          </a:p>
        </p:txBody>
      </p:sp>
      <p:sp>
        <p:nvSpPr>
          <p:cNvPr id="14" name="Textfeld 13">
            <a:extLst>
              <a:ext uri="{FF2B5EF4-FFF2-40B4-BE49-F238E27FC236}">
                <a16:creationId xmlns:a16="http://schemas.microsoft.com/office/drawing/2014/main" id="{76DDBBF1-6C1F-9A4A-8F77-B39BDFC0BDED}"/>
              </a:ext>
            </a:extLst>
          </p:cNvPr>
          <p:cNvSpPr txBox="1"/>
          <p:nvPr/>
        </p:nvSpPr>
        <p:spPr>
          <a:xfrm>
            <a:off x="268143" y="5807631"/>
            <a:ext cx="476412" cy="369332"/>
          </a:xfrm>
          <a:prstGeom prst="rect">
            <a:avLst/>
          </a:prstGeom>
          <a:noFill/>
        </p:spPr>
        <p:txBody>
          <a:bodyPr wrap="none" rtlCol="0">
            <a:spAutoFit/>
          </a:bodyPr>
          <a:lstStyle/>
          <a:p>
            <a:r>
              <a:rPr lang="de-DE"/>
              <a:t>0,3</a:t>
            </a:r>
          </a:p>
        </p:txBody>
      </p:sp>
      <p:sp>
        <p:nvSpPr>
          <p:cNvPr id="15" name="Textfeld 14">
            <a:extLst>
              <a:ext uri="{FF2B5EF4-FFF2-40B4-BE49-F238E27FC236}">
                <a16:creationId xmlns:a16="http://schemas.microsoft.com/office/drawing/2014/main" id="{E5ADB2D4-4BF2-364A-B0C0-43BBEF18D4BC}"/>
              </a:ext>
            </a:extLst>
          </p:cNvPr>
          <p:cNvSpPr txBox="1"/>
          <p:nvPr/>
        </p:nvSpPr>
        <p:spPr>
          <a:xfrm>
            <a:off x="268143" y="4053773"/>
            <a:ext cx="476412" cy="369332"/>
          </a:xfrm>
          <a:prstGeom prst="rect">
            <a:avLst/>
          </a:prstGeom>
          <a:noFill/>
        </p:spPr>
        <p:txBody>
          <a:bodyPr wrap="none" rtlCol="0">
            <a:spAutoFit/>
          </a:bodyPr>
          <a:lstStyle/>
          <a:p>
            <a:r>
              <a:rPr lang="de-DE"/>
              <a:t>0,2</a:t>
            </a:r>
          </a:p>
        </p:txBody>
      </p:sp>
      <p:sp>
        <p:nvSpPr>
          <p:cNvPr id="16" name="Textfeld 15">
            <a:extLst>
              <a:ext uri="{FF2B5EF4-FFF2-40B4-BE49-F238E27FC236}">
                <a16:creationId xmlns:a16="http://schemas.microsoft.com/office/drawing/2014/main" id="{D91727E0-DF39-804E-B551-35781B63D8CB}"/>
              </a:ext>
            </a:extLst>
          </p:cNvPr>
          <p:cNvSpPr txBox="1"/>
          <p:nvPr/>
        </p:nvSpPr>
        <p:spPr>
          <a:xfrm>
            <a:off x="2415536" y="2353530"/>
            <a:ext cx="476412" cy="369332"/>
          </a:xfrm>
          <a:prstGeom prst="rect">
            <a:avLst/>
          </a:prstGeom>
          <a:noFill/>
        </p:spPr>
        <p:txBody>
          <a:bodyPr wrap="none" rtlCol="0">
            <a:spAutoFit/>
          </a:bodyPr>
          <a:lstStyle/>
          <a:p>
            <a:r>
              <a:rPr lang="de-DE">
                <a:solidFill>
                  <a:srgbClr val="FF0000"/>
                </a:solidFill>
              </a:rPr>
              <a:t>0,8</a:t>
            </a:r>
          </a:p>
        </p:txBody>
      </p:sp>
      <p:sp>
        <p:nvSpPr>
          <p:cNvPr id="5" name="Oval 4">
            <a:extLst>
              <a:ext uri="{FF2B5EF4-FFF2-40B4-BE49-F238E27FC236}">
                <a16:creationId xmlns:a16="http://schemas.microsoft.com/office/drawing/2014/main" id="{716D6229-A358-2B48-BAD5-5E3DF52C946F}"/>
              </a:ext>
            </a:extLst>
          </p:cNvPr>
          <p:cNvSpPr/>
          <p:nvPr/>
        </p:nvSpPr>
        <p:spPr>
          <a:xfrm>
            <a:off x="8192530" y="2871235"/>
            <a:ext cx="494270" cy="378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7" name="Textfeld 16">
            <a:extLst>
              <a:ext uri="{FF2B5EF4-FFF2-40B4-BE49-F238E27FC236}">
                <a16:creationId xmlns:a16="http://schemas.microsoft.com/office/drawing/2014/main" id="{DC610354-6E0F-CF47-A3F8-D16EAEE170B3}"/>
              </a:ext>
            </a:extLst>
          </p:cNvPr>
          <p:cNvSpPr txBox="1"/>
          <p:nvPr/>
        </p:nvSpPr>
        <p:spPr>
          <a:xfrm>
            <a:off x="2617139" y="2929155"/>
            <a:ext cx="476412" cy="369332"/>
          </a:xfrm>
          <a:prstGeom prst="rect">
            <a:avLst/>
          </a:prstGeom>
          <a:noFill/>
        </p:spPr>
        <p:txBody>
          <a:bodyPr wrap="none" rtlCol="0">
            <a:spAutoFit/>
          </a:bodyPr>
          <a:lstStyle/>
          <a:p>
            <a:r>
              <a:rPr lang="de-DE">
                <a:solidFill>
                  <a:srgbClr val="00B050"/>
                </a:solidFill>
              </a:rPr>
              <a:t>0,2</a:t>
            </a:r>
          </a:p>
        </p:txBody>
      </p:sp>
      <p:sp>
        <p:nvSpPr>
          <p:cNvPr id="18" name="Oval 17">
            <a:extLst>
              <a:ext uri="{FF2B5EF4-FFF2-40B4-BE49-F238E27FC236}">
                <a16:creationId xmlns:a16="http://schemas.microsoft.com/office/drawing/2014/main" id="{31EED7FB-AE80-3D46-B821-FBDA0E042E9F}"/>
              </a:ext>
            </a:extLst>
          </p:cNvPr>
          <p:cNvSpPr/>
          <p:nvPr/>
        </p:nvSpPr>
        <p:spPr>
          <a:xfrm>
            <a:off x="8192530" y="3195468"/>
            <a:ext cx="494270" cy="37859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9" name="Textfeld 18">
            <a:extLst>
              <a:ext uri="{FF2B5EF4-FFF2-40B4-BE49-F238E27FC236}">
                <a16:creationId xmlns:a16="http://schemas.microsoft.com/office/drawing/2014/main" id="{878B86FD-A1EE-AB41-B57B-44992BEC8D32}"/>
              </a:ext>
            </a:extLst>
          </p:cNvPr>
          <p:cNvSpPr txBox="1"/>
          <p:nvPr/>
        </p:nvSpPr>
        <p:spPr>
          <a:xfrm>
            <a:off x="3093551" y="3504780"/>
            <a:ext cx="476412" cy="369332"/>
          </a:xfrm>
          <a:prstGeom prst="rect">
            <a:avLst/>
          </a:prstGeom>
          <a:noFill/>
        </p:spPr>
        <p:txBody>
          <a:bodyPr wrap="none" rtlCol="0">
            <a:spAutoFit/>
          </a:bodyPr>
          <a:lstStyle/>
          <a:p>
            <a:r>
              <a:rPr lang="de-DE">
                <a:solidFill>
                  <a:srgbClr val="0070C0"/>
                </a:solidFill>
              </a:rPr>
              <a:t>0,1</a:t>
            </a:r>
          </a:p>
        </p:txBody>
      </p:sp>
      <p:sp>
        <p:nvSpPr>
          <p:cNvPr id="20" name="Oval 19">
            <a:extLst>
              <a:ext uri="{FF2B5EF4-FFF2-40B4-BE49-F238E27FC236}">
                <a16:creationId xmlns:a16="http://schemas.microsoft.com/office/drawing/2014/main" id="{5C3C5DE9-5317-BE44-9FA0-41696D1ADC19}"/>
              </a:ext>
            </a:extLst>
          </p:cNvPr>
          <p:cNvSpPr/>
          <p:nvPr/>
        </p:nvSpPr>
        <p:spPr>
          <a:xfrm>
            <a:off x="8209848" y="3547094"/>
            <a:ext cx="494270" cy="37859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21" name="Textfeld 20">
            <a:extLst>
              <a:ext uri="{FF2B5EF4-FFF2-40B4-BE49-F238E27FC236}">
                <a16:creationId xmlns:a16="http://schemas.microsoft.com/office/drawing/2014/main" id="{1922A646-77E6-DF41-B649-234CA8EA0489}"/>
              </a:ext>
            </a:extLst>
          </p:cNvPr>
          <p:cNvSpPr txBox="1"/>
          <p:nvPr/>
        </p:nvSpPr>
        <p:spPr>
          <a:xfrm>
            <a:off x="1743237" y="2484581"/>
            <a:ext cx="476412" cy="369332"/>
          </a:xfrm>
          <a:prstGeom prst="rect">
            <a:avLst/>
          </a:prstGeom>
          <a:noFill/>
        </p:spPr>
        <p:txBody>
          <a:bodyPr wrap="none" rtlCol="0">
            <a:spAutoFit/>
          </a:bodyPr>
          <a:lstStyle/>
          <a:p>
            <a:r>
              <a:rPr lang="de-DE"/>
              <a:t>0,7</a:t>
            </a:r>
          </a:p>
        </p:txBody>
      </p:sp>
      <p:sp>
        <p:nvSpPr>
          <p:cNvPr id="22" name="Textfeld 21">
            <a:extLst>
              <a:ext uri="{FF2B5EF4-FFF2-40B4-BE49-F238E27FC236}">
                <a16:creationId xmlns:a16="http://schemas.microsoft.com/office/drawing/2014/main" id="{031F5DD5-519E-C04A-A873-EE5AC3469F8C}"/>
              </a:ext>
            </a:extLst>
          </p:cNvPr>
          <p:cNvSpPr txBox="1"/>
          <p:nvPr/>
        </p:nvSpPr>
        <p:spPr>
          <a:xfrm>
            <a:off x="1725918" y="4211566"/>
            <a:ext cx="476412" cy="369332"/>
          </a:xfrm>
          <a:prstGeom prst="rect">
            <a:avLst/>
          </a:prstGeom>
          <a:noFill/>
        </p:spPr>
        <p:txBody>
          <a:bodyPr wrap="none" rtlCol="0">
            <a:spAutoFit/>
          </a:bodyPr>
          <a:lstStyle/>
          <a:p>
            <a:r>
              <a:rPr lang="de-DE"/>
              <a:t>0,2</a:t>
            </a:r>
          </a:p>
        </p:txBody>
      </p:sp>
      <p:sp>
        <p:nvSpPr>
          <p:cNvPr id="23" name="Textfeld 22">
            <a:extLst>
              <a:ext uri="{FF2B5EF4-FFF2-40B4-BE49-F238E27FC236}">
                <a16:creationId xmlns:a16="http://schemas.microsoft.com/office/drawing/2014/main" id="{4DDF7CFF-C742-EB4F-B033-008B5818BEE0}"/>
              </a:ext>
            </a:extLst>
          </p:cNvPr>
          <p:cNvSpPr txBox="1"/>
          <p:nvPr/>
        </p:nvSpPr>
        <p:spPr>
          <a:xfrm>
            <a:off x="1725918" y="5942568"/>
            <a:ext cx="476412" cy="369332"/>
          </a:xfrm>
          <a:prstGeom prst="rect">
            <a:avLst/>
          </a:prstGeom>
          <a:noFill/>
        </p:spPr>
        <p:txBody>
          <a:bodyPr wrap="none" rtlCol="0">
            <a:spAutoFit/>
          </a:bodyPr>
          <a:lstStyle/>
          <a:p>
            <a:r>
              <a:rPr lang="de-DE"/>
              <a:t>0,3</a:t>
            </a:r>
          </a:p>
        </p:txBody>
      </p:sp>
      <p:sp>
        <p:nvSpPr>
          <p:cNvPr id="25" name="Textfeld 24">
            <a:extLst>
              <a:ext uri="{FF2B5EF4-FFF2-40B4-BE49-F238E27FC236}">
                <a16:creationId xmlns:a16="http://schemas.microsoft.com/office/drawing/2014/main" id="{4ACF3C8F-2202-6745-ABD4-4A730B4BD0A3}"/>
              </a:ext>
            </a:extLst>
          </p:cNvPr>
          <p:cNvSpPr txBox="1"/>
          <p:nvPr/>
        </p:nvSpPr>
        <p:spPr>
          <a:xfrm>
            <a:off x="3151813" y="2317237"/>
            <a:ext cx="593432" cy="369332"/>
          </a:xfrm>
          <a:prstGeom prst="rect">
            <a:avLst/>
          </a:prstGeom>
          <a:noFill/>
        </p:spPr>
        <p:txBody>
          <a:bodyPr wrap="none" rtlCol="0">
            <a:spAutoFit/>
          </a:bodyPr>
          <a:lstStyle/>
          <a:p>
            <a:r>
              <a:rPr lang="de-DE"/>
              <a:t>0,63</a:t>
            </a:r>
          </a:p>
        </p:txBody>
      </p:sp>
      <p:pic>
        <p:nvPicPr>
          <p:cNvPr id="24" name="Grafik 23" descr="https://www.sbs-herzogenaurach.de/fileadmin/system/res/images/logo.png">
            <a:extLst>
              <a:ext uri="{FF2B5EF4-FFF2-40B4-BE49-F238E27FC236}">
                <a16:creationId xmlns:a16="http://schemas.microsoft.com/office/drawing/2014/main" id="{FF9D310E-94BA-014B-82F2-F3C8E16DFC47}"/>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41B7327C-2FA6-91D0-84B0-C3FAB28A53EB}"/>
              </a:ext>
            </a:extLst>
          </p:cNvPr>
          <p:cNvSpPr>
            <a:spLocks noGrp="1"/>
          </p:cNvSpPr>
          <p:nvPr>
            <p:ph type="sldNum" sz="quarter" idx="12"/>
          </p:nvPr>
        </p:nvSpPr>
        <p:spPr/>
        <p:txBody>
          <a:bodyPr/>
          <a:lstStyle/>
          <a:p>
            <a:fld id="{1897505A-306A-431C-9F21-B23A6B32C6D5}" type="slidenum">
              <a:rPr lang="de-DE" smtClean="0"/>
              <a:t>22</a:t>
            </a:fld>
            <a:endParaRPr lang="de-DE"/>
          </a:p>
        </p:txBody>
      </p:sp>
    </p:spTree>
    <p:extLst>
      <p:ext uri="{BB962C8B-B14F-4D97-AF65-F5344CB8AC3E}">
        <p14:creationId xmlns:p14="http://schemas.microsoft.com/office/powerpoint/2010/main" val="17273263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E12725F-6BEE-354F-A3A1-C1E827288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7" y="1129867"/>
            <a:ext cx="7435899" cy="5640751"/>
          </a:xfrm>
          <a:prstGeom prst="rect">
            <a:avLst/>
          </a:prstGeom>
        </p:spPr>
      </p:pic>
      <p:sp>
        <p:nvSpPr>
          <p:cNvPr id="2" name="Titel 1"/>
          <p:cNvSpPr>
            <a:spLocks noGrp="1"/>
          </p:cNvSpPr>
          <p:nvPr>
            <p:ph type="title"/>
          </p:nvPr>
        </p:nvSpPr>
        <p:spPr/>
        <p:txBody>
          <a:bodyPr/>
          <a:lstStyle/>
          <a:p>
            <a:r>
              <a:rPr lang="de-DE" b="1"/>
              <a:t> Feed Forward</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sp>
        <p:nvSpPr>
          <p:cNvPr id="7" name="Rechteck 6"/>
          <p:cNvSpPr/>
          <p:nvPr/>
        </p:nvSpPr>
        <p:spPr>
          <a:xfrm>
            <a:off x="6871854" y="87382"/>
            <a:ext cx="5320146" cy="2397199"/>
          </a:xfrm>
          <a:prstGeom prst="rect">
            <a:avLst/>
          </a:prstGeom>
        </p:spPr>
        <p:txBody>
          <a:bodyPr wrap="square">
            <a:spAutoFit/>
          </a:bodyPr>
          <a:lstStyle/>
          <a:p>
            <a:r>
              <a:rPr lang="de-DE" sz="3600" b="1">
                <a:latin typeface="Arial" panose="020B0604020202020204" pitchFamily="34" charset="0"/>
                <a:ea typeface="Calibri" panose="020F0502020204030204" pitchFamily="34" charset="0"/>
              </a:rPr>
              <a:t>Aufgabe: </a:t>
            </a:r>
            <a:r>
              <a:rPr lang="de-DE" sz="3600">
                <a:latin typeface="Arial" panose="020B0604020202020204" pitchFamily="34" charset="0"/>
                <a:ea typeface="Calibri" panose="020F0502020204030204" pitchFamily="34" charset="0"/>
              </a:rPr>
              <a:t>Wie werden die Eingabedaten auf ihrem Weg vom Input zum Output verarbeitet?</a:t>
            </a:r>
            <a:endParaRPr lang="de-DE" sz="3600"/>
          </a:p>
        </p:txBody>
      </p:sp>
      <p:pic>
        <p:nvPicPr>
          <p:cNvPr id="8" name="Grafik 7" descr="Ein Bild, das Text enthält.&#10;&#10;Automatisch generierte Beschreibung">
            <a:extLst>
              <a:ext uri="{FF2B5EF4-FFF2-40B4-BE49-F238E27FC236}">
                <a16:creationId xmlns:a16="http://schemas.microsoft.com/office/drawing/2014/main" id="{8CA65F53-221B-C246-B2C2-655F4727F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20" y="2888557"/>
            <a:ext cx="3874873" cy="1080886"/>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757803E-8638-FB4B-B22B-2404855C11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8120" y="4581942"/>
            <a:ext cx="3874873" cy="1118801"/>
          </a:xfrm>
          <a:prstGeom prst="rect">
            <a:avLst/>
          </a:prstGeom>
        </p:spPr>
      </p:pic>
      <p:sp>
        <p:nvSpPr>
          <p:cNvPr id="11" name="Textfeld 10">
            <a:extLst>
              <a:ext uri="{FF2B5EF4-FFF2-40B4-BE49-F238E27FC236}">
                <a16:creationId xmlns:a16="http://schemas.microsoft.com/office/drawing/2014/main" id="{F6783F61-C5C0-004A-8D5D-350A8EC81F9F}"/>
              </a:ext>
            </a:extLst>
          </p:cNvPr>
          <p:cNvSpPr txBox="1"/>
          <p:nvPr/>
        </p:nvSpPr>
        <p:spPr>
          <a:xfrm>
            <a:off x="8419484" y="2501903"/>
            <a:ext cx="1395575" cy="369332"/>
          </a:xfrm>
          <a:prstGeom prst="rect">
            <a:avLst/>
          </a:prstGeom>
          <a:noFill/>
        </p:spPr>
        <p:txBody>
          <a:bodyPr wrap="none" rtlCol="0">
            <a:spAutoFit/>
          </a:bodyPr>
          <a:lstStyle/>
          <a:p>
            <a:r>
              <a:rPr lang="de-DE"/>
              <a:t>Gewichte I-H</a:t>
            </a:r>
          </a:p>
        </p:txBody>
      </p:sp>
      <p:sp>
        <p:nvSpPr>
          <p:cNvPr id="12" name="Textfeld 11">
            <a:extLst>
              <a:ext uri="{FF2B5EF4-FFF2-40B4-BE49-F238E27FC236}">
                <a16:creationId xmlns:a16="http://schemas.microsoft.com/office/drawing/2014/main" id="{104F1E40-7FC2-4343-ABDE-F85A0C83C959}"/>
              </a:ext>
            </a:extLst>
          </p:cNvPr>
          <p:cNvSpPr txBox="1"/>
          <p:nvPr/>
        </p:nvSpPr>
        <p:spPr>
          <a:xfrm>
            <a:off x="8419483" y="4212610"/>
            <a:ext cx="1490152" cy="369332"/>
          </a:xfrm>
          <a:prstGeom prst="rect">
            <a:avLst/>
          </a:prstGeom>
          <a:noFill/>
        </p:spPr>
        <p:txBody>
          <a:bodyPr wrap="none" rtlCol="0">
            <a:spAutoFit/>
          </a:bodyPr>
          <a:lstStyle/>
          <a:p>
            <a:r>
              <a:rPr lang="de-DE"/>
              <a:t>Gewichte H-O</a:t>
            </a:r>
          </a:p>
        </p:txBody>
      </p:sp>
      <p:sp>
        <p:nvSpPr>
          <p:cNvPr id="13" name="Textfeld 12">
            <a:extLst>
              <a:ext uri="{FF2B5EF4-FFF2-40B4-BE49-F238E27FC236}">
                <a16:creationId xmlns:a16="http://schemas.microsoft.com/office/drawing/2014/main" id="{7A3B8F54-5CC1-E749-A0D5-929784AEDB96}"/>
              </a:ext>
            </a:extLst>
          </p:cNvPr>
          <p:cNvSpPr txBox="1"/>
          <p:nvPr/>
        </p:nvSpPr>
        <p:spPr>
          <a:xfrm>
            <a:off x="268143" y="2299915"/>
            <a:ext cx="476412" cy="369332"/>
          </a:xfrm>
          <a:prstGeom prst="rect">
            <a:avLst/>
          </a:prstGeom>
          <a:noFill/>
        </p:spPr>
        <p:txBody>
          <a:bodyPr wrap="none" rtlCol="0">
            <a:spAutoFit/>
          </a:bodyPr>
          <a:lstStyle/>
          <a:p>
            <a:r>
              <a:rPr lang="de-DE"/>
              <a:t>0,7</a:t>
            </a:r>
          </a:p>
        </p:txBody>
      </p:sp>
      <p:sp>
        <p:nvSpPr>
          <p:cNvPr id="14" name="Textfeld 13">
            <a:extLst>
              <a:ext uri="{FF2B5EF4-FFF2-40B4-BE49-F238E27FC236}">
                <a16:creationId xmlns:a16="http://schemas.microsoft.com/office/drawing/2014/main" id="{76DDBBF1-6C1F-9A4A-8F77-B39BDFC0BDED}"/>
              </a:ext>
            </a:extLst>
          </p:cNvPr>
          <p:cNvSpPr txBox="1"/>
          <p:nvPr/>
        </p:nvSpPr>
        <p:spPr>
          <a:xfrm>
            <a:off x="268143" y="5807631"/>
            <a:ext cx="476412" cy="369332"/>
          </a:xfrm>
          <a:prstGeom prst="rect">
            <a:avLst/>
          </a:prstGeom>
          <a:noFill/>
        </p:spPr>
        <p:txBody>
          <a:bodyPr wrap="none" rtlCol="0">
            <a:spAutoFit/>
          </a:bodyPr>
          <a:lstStyle/>
          <a:p>
            <a:r>
              <a:rPr lang="de-DE"/>
              <a:t>0,3</a:t>
            </a:r>
          </a:p>
        </p:txBody>
      </p:sp>
      <p:sp>
        <p:nvSpPr>
          <p:cNvPr id="15" name="Textfeld 14">
            <a:extLst>
              <a:ext uri="{FF2B5EF4-FFF2-40B4-BE49-F238E27FC236}">
                <a16:creationId xmlns:a16="http://schemas.microsoft.com/office/drawing/2014/main" id="{E5ADB2D4-4BF2-364A-B0C0-43BBEF18D4BC}"/>
              </a:ext>
            </a:extLst>
          </p:cNvPr>
          <p:cNvSpPr txBox="1"/>
          <p:nvPr/>
        </p:nvSpPr>
        <p:spPr>
          <a:xfrm>
            <a:off x="268143" y="4053773"/>
            <a:ext cx="476412" cy="369332"/>
          </a:xfrm>
          <a:prstGeom prst="rect">
            <a:avLst/>
          </a:prstGeom>
          <a:noFill/>
        </p:spPr>
        <p:txBody>
          <a:bodyPr wrap="none" rtlCol="0">
            <a:spAutoFit/>
          </a:bodyPr>
          <a:lstStyle/>
          <a:p>
            <a:r>
              <a:rPr lang="de-DE"/>
              <a:t>0,2</a:t>
            </a:r>
          </a:p>
        </p:txBody>
      </p:sp>
      <p:sp>
        <p:nvSpPr>
          <p:cNvPr id="16" name="Textfeld 15">
            <a:extLst>
              <a:ext uri="{FF2B5EF4-FFF2-40B4-BE49-F238E27FC236}">
                <a16:creationId xmlns:a16="http://schemas.microsoft.com/office/drawing/2014/main" id="{D91727E0-DF39-804E-B551-35781B63D8CB}"/>
              </a:ext>
            </a:extLst>
          </p:cNvPr>
          <p:cNvSpPr txBox="1"/>
          <p:nvPr/>
        </p:nvSpPr>
        <p:spPr>
          <a:xfrm>
            <a:off x="2415536" y="2353530"/>
            <a:ext cx="476412" cy="369332"/>
          </a:xfrm>
          <a:prstGeom prst="rect">
            <a:avLst/>
          </a:prstGeom>
          <a:noFill/>
        </p:spPr>
        <p:txBody>
          <a:bodyPr wrap="none" rtlCol="0">
            <a:spAutoFit/>
          </a:bodyPr>
          <a:lstStyle/>
          <a:p>
            <a:r>
              <a:rPr lang="de-DE">
                <a:solidFill>
                  <a:srgbClr val="FF0000"/>
                </a:solidFill>
              </a:rPr>
              <a:t>0,8</a:t>
            </a:r>
          </a:p>
        </p:txBody>
      </p:sp>
      <p:sp>
        <p:nvSpPr>
          <p:cNvPr id="5" name="Oval 4">
            <a:extLst>
              <a:ext uri="{FF2B5EF4-FFF2-40B4-BE49-F238E27FC236}">
                <a16:creationId xmlns:a16="http://schemas.microsoft.com/office/drawing/2014/main" id="{716D6229-A358-2B48-BAD5-5E3DF52C946F}"/>
              </a:ext>
            </a:extLst>
          </p:cNvPr>
          <p:cNvSpPr/>
          <p:nvPr/>
        </p:nvSpPr>
        <p:spPr>
          <a:xfrm>
            <a:off x="8192530" y="2871235"/>
            <a:ext cx="494270" cy="378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7" name="Textfeld 16">
            <a:extLst>
              <a:ext uri="{FF2B5EF4-FFF2-40B4-BE49-F238E27FC236}">
                <a16:creationId xmlns:a16="http://schemas.microsoft.com/office/drawing/2014/main" id="{DC610354-6E0F-CF47-A3F8-D16EAEE170B3}"/>
              </a:ext>
            </a:extLst>
          </p:cNvPr>
          <p:cNvSpPr txBox="1"/>
          <p:nvPr/>
        </p:nvSpPr>
        <p:spPr>
          <a:xfrm>
            <a:off x="2617139" y="2929155"/>
            <a:ext cx="476412" cy="369332"/>
          </a:xfrm>
          <a:prstGeom prst="rect">
            <a:avLst/>
          </a:prstGeom>
          <a:noFill/>
        </p:spPr>
        <p:txBody>
          <a:bodyPr wrap="none" rtlCol="0">
            <a:spAutoFit/>
          </a:bodyPr>
          <a:lstStyle/>
          <a:p>
            <a:r>
              <a:rPr lang="de-DE">
                <a:solidFill>
                  <a:srgbClr val="00B050"/>
                </a:solidFill>
              </a:rPr>
              <a:t>0,2</a:t>
            </a:r>
          </a:p>
        </p:txBody>
      </p:sp>
      <p:sp>
        <p:nvSpPr>
          <p:cNvPr id="18" name="Oval 17">
            <a:extLst>
              <a:ext uri="{FF2B5EF4-FFF2-40B4-BE49-F238E27FC236}">
                <a16:creationId xmlns:a16="http://schemas.microsoft.com/office/drawing/2014/main" id="{31EED7FB-AE80-3D46-B821-FBDA0E042E9F}"/>
              </a:ext>
            </a:extLst>
          </p:cNvPr>
          <p:cNvSpPr/>
          <p:nvPr/>
        </p:nvSpPr>
        <p:spPr>
          <a:xfrm>
            <a:off x="8192530" y="3195468"/>
            <a:ext cx="494270" cy="37859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9" name="Textfeld 18">
            <a:extLst>
              <a:ext uri="{FF2B5EF4-FFF2-40B4-BE49-F238E27FC236}">
                <a16:creationId xmlns:a16="http://schemas.microsoft.com/office/drawing/2014/main" id="{878B86FD-A1EE-AB41-B57B-44992BEC8D32}"/>
              </a:ext>
            </a:extLst>
          </p:cNvPr>
          <p:cNvSpPr txBox="1"/>
          <p:nvPr/>
        </p:nvSpPr>
        <p:spPr>
          <a:xfrm>
            <a:off x="3093551" y="3504780"/>
            <a:ext cx="476412" cy="369332"/>
          </a:xfrm>
          <a:prstGeom prst="rect">
            <a:avLst/>
          </a:prstGeom>
          <a:noFill/>
        </p:spPr>
        <p:txBody>
          <a:bodyPr wrap="none" rtlCol="0">
            <a:spAutoFit/>
          </a:bodyPr>
          <a:lstStyle/>
          <a:p>
            <a:r>
              <a:rPr lang="de-DE">
                <a:solidFill>
                  <a:srgbClr val="0070C0"/>
                </a:solidFill>
              </a:rPr>
              <a:t>0,1</a:t>
            </a:r>
          </a:p>
        </p:txBody>
      </p:sp>
      <p:sp>
        <p:nvSpPr>
          <p:cNvPr id="20" name="Oval 19">
            <a:extLst>
              <a:ext uri="{FF2B5EF4-FFF2-40B4-BE49-F238E27FC236}">
                <a16:creationId xmlns:a16="http://schemas.microsoft.com/office/drawing/2014/main" id="{5C3C5DE9-5317-BE44-9FA0-41696D1ADC19}"/>
              </a:ext>
            </a:extLst>
          </p:cNvPr>
          <p:cNvSpPr/>
          <p:nvPr/>
        </p:nvSpPr>
        <p:spPr>
          <a:xfrm>
            <a:off x="8209848" y="3547094"/>
            <a:ext cx="494270" cy="37859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21" name="Textfeld 20">
            <a:extLst>
              <a:ext uri="{FF2B5EF4-FFF2-40B4-BE49-F238E27FC236}">
                <a16:creationId xmlns:a16="http://schemas.microsoft.com/office/drawing/2014/main" id="{1922A646-77E6-DF41-B649-234CA8EA0489}"/>
              </a:ext>
            </a:extLst>
          </p:cNvPr>
          <p:cNvSpPr txBox="1"/>
          <p:nvPr/>
        </p:nvSpPr>
        <p:spPr>
          <a:xfrm>
            <a:off x="1743237" y="2484581"/>
            <a:ext cx="476412" cy="369332"/>
          </a:xfrm>
          <a:prstGeom prst="rect">
            <a:avLst/>
          </a:prstGeom>
          <a:noFill/>
        </p:spPr>
        <p:txBody>
          <a:bodyPr wrap="none" rtlCol="0">
            <a:spAutoFit/>
          </a:bodyPr>
          <a:lstStyle/>
          <a:p>
            <a:r>
              <a:rPr lang="de-DE"/>
              <a:t>0,7</a:t>
            </a:r>
          </a:p>
        </p:txBody>
      </p:sp>
      <p:sp>
        <p:nvSpPr>
          <p:cNvPr id="22" name="Textfeld 21">
            <a:extLst>
              <a:ext uri="{FF2B5EF4-FFF2-40B4-BE49-F238E27FC236}">
                <a16:creationId xmlns:a16="http://schemas.microsoft.com/office/drawing/2014/main" id="{031F5DD5-519E-C04A-A873-EE5AC3469F8C}"/>
              </a:ext>
            </a:extLst>
          </p:cNvPr>
          <p:cNvSpPr txBox="1"/>
          <p:nvPr/>
        </p:nvSpPr>
        <p:spPr>
          <a:xfrm>
            <a:off x="1725918" y="4211566"/>
            <a:ext cx="476412" cy="369332"/>
          </a:xfrm>
          <a:prstGeom prst="rect">
            <a:avLst/>
          </a:prstGeom>
          <a:noFill/>
        </p:spPr>
        <p:txBody>
          <a:bodyPr wrap="none" rtlCol="0">
            <a:spAutoFit/>
          </a:bodyPr>
          <a:lstStyle/>
          <a:p>
            <a:r>
              <a:rPr lang="de-DE"/>
              <a:t>0,2</a:t>
            </a:r>
          </a:p>
        </p:txBody>
      </p:sp>
      <p:sp>
        <p:nvSpPr>
          <p:cNvPr id="23" name="Textfeld 22">
            <a:extLst>
              <a:ext uri="{FF2B5EF4-FFF2-40B4-BE49-F238E27FC236}">
                <a16:creationId xmlns:a16="http://schemas.microsoft.com/office/drawing/2014/main" id="{4DDF7CFF-C742-EB4F-B033-008B5818BEE0}"/>
              </a:ext>
            </a:extLst>
          </p:cNvPr>
          <p:cNvSpPr txBox="1"/>
          <p:nvPr/>
        </p:nvSpPr>
        <p:spPr>
          <a:xfrm>
            <a:off x="1725918" y="5942568"/>
            <a:ext cx="476412" cy="369332"/>
          </a:xfrm>
          <a:prstGeom prst="rect">
            <a:avLst/>
          </a:prstGeom>
          <a:noFill/>
        </p:spPr>
        <p:txBody>
          <a:bodyPr wrap="none" rtlCol="0">
            <a:spAutoFit/>
          </a:bodyPr>
          <a:lstStyle/>
          <a:p>
            <a:r>
              <a:rPr lang="de-DE"/>
              <a:t>0,3</a:t>
            </a:r>
          </a:p>
        </p:txBody>
      </p:sp>
      <p:sp>
        <p:nvSpPr>
          <p:cNvPr id="25" name="Textfeld 24">
            <a:extLst>
              <a:ext uri="{FF2B5EF4-FFF2-40B4-BE49-F238E27FC236}">
                <a16:creationId xmlns:a16="http://schemas.microsoft.com/office/drawing/2014/main" id="{4ACF3C8F-2202-6745-ABD4-4A730B4BD0A3}"/>
              </a:ext>
            </a:extLst>
          </p:cNvPr>
          <p:cNvSpPr txBox="1"/>
          <p:nvPr/>
        </p:nvSpPr>
        <p:spPr>
          <a:xfrm>
            <a:off x="3151813" y="2317237"/>
            <a:ext cx="593432" cy="369332"/>
          </a:xfrm>
          <a:prstGeom prst="rect">
            <a:avLst/>
          </a:prstGeom>
          <a:noFill/>
        </p:spPr>
        <p:txBody>
          <a:bodyPr wrap="none" rtlCol="0">
            <a:spAutoFit/>
          </a:bodyPr>
          <a:lstStyle/>
          <a:p>
            <a:r>
              <a:rPr lang="de-DE"/>
              <a:t>0,63</a:t>
            </a:r>
          </a:p>
        </p:txBody>
      </p:sp>
      <mc:AlternateContent xmlns:mc="http://schemas.openxmlformats.org/markup-compatibility/2006">
        <mc:Choice xmlns:a14="http://schemas.microsoft.com/office/drawing/2010/main" Requires="a14">
          <p:sp>
            <p:nvSpPr>
              <p:cNvPr id="24" name="Textfeld 23">
                <a:extLst>
                  <a:ext uri="{FF2B5EF4-FFF2-40B4-BE49-F238E27FC236}">
                    <a16:creationId xmlns:a16="http://schemas.microsoft.com/office/drawing/2014/main" id="{4B1A4728-30D6-5944-82E4-0A6FC03F5F9E}"/>
                  </a:ext>
                </a:extLst>
              </p:cNvPr>
              <p:cNvSpPr txBox="1"/>
              <p:nvPr/>
            </p:nvSpPr>
            <p:spPr>
              <a:xfrm>
                <a:off x="2433342" y="1285981"/>
                <a:ext cx="2912916" cy="877613"/>
              </a:xfrm>
              <a:prstGeom prst="rect">
                <a:avLst/>
              </a:prstGeom>
              <a:solidFill>
                <a:schemeClr val="bg2">
                  <a:lumMod val="75000"/>
                </a:schemeClr>
              </a:solidFill>
            </p:spPr>
            <p:txBody>
              <a:bodyPr wrap="square" rtlCol="0">
                <a:spAutoFit/>
              </a:bodyPr>
              <a:lstStyle/>
              <a:p>
                <a14:m>
                  <m:oMath xmlns:m="http://schemas.openxmlformats.org/officeDocument/2006/math">
                    <m:f>
                      <m:fPr>
                        <m:ctrlPr>
                          <a:rPr lang="de-DE" sz="3600" i="1" smtClean="0">
                            <a:latin typeface="Cambria Math" panose="02040503050406030204" pitchFamily="18" charset="0"/>
                          </a:rPr>
                        </m:ctrlPr>
                      </m:fPr>
                      <m:num>
                        <m:r>
                          <a:rPr lang="de-DE" sz="3600" b="0" i="1" smtClean="0">
                            <a:latin typeface="Cambria Math" panose="02040503050406030204" pitchFamily="18" charset="0"/>
                          </a:rPr>
                          <m:t>1</m:t>
                        </m:r>
                      </m:num>
                      <m:den>
                        <m:r>
                          <a:rPr lang="de-DE" sz="3600" b="0" i="1" smtClean="0">
                            <a:latin typeface="Cambria Math" panose="02040503050406030204" pitchFamily="18" charset="0"/>
                          </a:rPr>
                          <m:t>1+</m:t>
                        </m:r>
                        <m:sSup>
                          <m:sSupPr>
                            <m:ctrlPr>
                              <a:rPr lang="de-DE" sz="3600" b="0" i="1" smtClean="0">
                                <a:latin typeface="Cambria Math" panose="02040503050406030204" pitchFamily="18" charset="0"/>
                              </a:rPr>
                            </m:ctrlPr>
                          </m:sSupPr>
                          <m:e>
                            <m:r>
                              <a:rPr lang="de-DE" sz="3600" b="0" i="1" smtClean="0">
                                <a:latin typeface="Cambria Math" panose="02040503050406030204" pitchFamily="18" charset="0"/>
                              </a:rPr>
                              <m:t>𝑒</m:t>
                            </m:r>
                          </m:e>
                          <m:sup>
                            <m:r>
                              <a:rPr lang="de-DE" sz="3600" b="0" i="1" smtClean="0">
                                <a:latin typeface="Cambria Math" panose="02040503050406030204" pitchFamily="18" charset="0"/>
                              </a:rPr>
                              <m:t>−0,63</m:t>
                            </m:r>
                          </m:sup>
                        </m:sSup>
                      </m:den>
                    </m:f>
                  </m:oMath>
                </a14:m>
                <a:r>
                  <a:rPr lang="de-DE" sz="3600"/>
                  <a:t> = 0,65</a:t>
                </a:r>
                <a:endParaRPr lang="de-DE" sz="3600">
                  <a:solidFill>
                    <a:srgbClr val="00B0F0"/>
                  </a:solidFill>
                </a:endParaRPr>
              </a:p>
            </p:txBody>
          </p:sp>
        </mc:Choice>
        <mc:Fallback>
          <p:sp>
            <p:nvSpPr>
              <p:cNvPr id="24" name="Textfeld 23">
                <a:extLst>
                  <a:ext uri="{FF2B5EF4-FFF2-40B4-BE49-F238E27FC236}">
                    <a16:creationId xmlns:a16="http://schemas.microsoft.com/office/drawing/2014/main" id="{4B1A4728-30D6-5944-82E4-0A6FC03F5F9E}"/>
                  </a:ext>
                </a:extLst>
              </p:cNvPr>
              <p:cNvSpPr txBox="1">
                <a:spLocks noRot="1" noChangeAspect="1" noMove="1" noResize="1" noEditPoints="1" noAdjustHandles="1" noChangeArrowheads="1" noChangeShapeType="1" noTextEdit="1"/>
              </p:cNvSpPr>
              <p:nvPr/>
            </p:nvSpPr>
            <p:spPr>
              <a:xfrm>
                <a:off x="2433342" y="1285981"/>
                <a:ext cx="2912916" cy="877613"/>
              </a:xfrm>
              <a:prstGeom prst="rect">
                <a:avLst/>
              </a:prstGeom>
              <a:blipFill>
                <a:blip r:embed="rId6"/>
                <a:stretch>
                  <a:fillRect l="-435" r="-3913" b="-11429"/>
                </a:stretch>
              </a:blipFill>
            </p:spPr>
            <p:txBody>
              <a:bodyPr/>
              <a:lstStyle/>
              <a:p>
                <a:r>
                  <a:rPr lang="de-DE">
                    <a:noFill/>
                  </a:rPr>
                  <a:t> </a:t>
                </a:r>
              </a:p>
            </p:txBody>
          </p:sp>
        </mc:Fallback>
      </mc:AlternateContent>
      <p:pic>
        <p:nvPicPr>
          <p:cNvPr id="26" name="Grafik 25" descr="https://www.sbs-herzogenaurach.de/fileadmin/system/res/images/logo.png">
            <a:extLst>
              <a:ext uri="{FF2B5EF4-FFF2-40B4-BE49-F238E27FC236}">
                <a16:creationId xmlns:a16="http://schemas.microsoft.com/office/drawing/2014/main" id="{78349746-2E24-D848-BB06-D7D80886A35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C3E98897-625C-ED35-3645-86C9639AF093}"/>
              </a:ext>
            </a:extLst>
          </p:cNvPr>
          <p:cNvSpPr>
            <a:spLocks noGrp="1"/>
          </p:cNvSpPr>
          <p:nvPr>
            <p:ph type="sldNum" sz="quarter" idx="12"/>
          </p:nvPr>
        </p:nvSpPr>
        <p:spPr/>
        <p:txBody>
          <a:bodyPr/>
          <a:lstStyle/>
          <a:p>
            <a:fld id="{1897505A-306A-431C-9F21-B23A6B32C6D5}" type="slidenum">
              <a:rPr lang="de-DE" smtClean="0"/>
              <a:t>23</a:t>
            </a:fld>
            <a:endParaRPr lang="de-DE"/>
          </a:p>
        </p:txBody>
      </p:sp>
    </p:spTree>
    <p:extLst>
      <p:ext uri="{BB962C8B-B14F-4D97-AF65-F5344CB8AC3E}">
        <p14:creationId xmlns:p14="http://schemas.microsoft.com/office/powerpoint/2010/main" val="306227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BE12725F-6BEE-354F-A3A1-C1E8272884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97" y="1129867"/>
            <a:ext cx="7435899" cy="5640751"/>
          </a:xfrm>
          <a:prstGeom prst="rect">
            <a:avLst/>
          </a:prstGeom>
        </p:spPr>
      </p:pic>
      <p:sp>
        <p:nvSpPr>
          <p:cNvPr id="2" name="Titel 1"/>
          <p:cNvSpPr>
            <a:spLocks noGrp="1"/>
          </p:cNvSpPr>
          <p:nvPr>
            <p:ph type="title"/>
          </p:nvPr>
        </p:nvSpPr>
        <p:spPr/>
        <p:txBody>
          <a:bodyPr/>
          <a:lstStyle/>
          <a:p>
            <a:r>
              <a:rPr lang="de-DE" b="1"/>
              <a:t> Feed Forward</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sp>
        <p:nvSpPr>
          <p:cNvPr id="7" name="Rechteck 6"/>
          <p:cNvSpPr/>
          <p:nvPr/>
        </p:nvSpPr>
        <p:spPr>
          <a:xfrm>
            <a:off x="6871854" y="87382"/>
            <a:ext cx="5320146" cy="2397199"/>
          </a:xfrm>
          <a:prstGeom prst="rect">
            <a:avLst/>
          </a:prstGeom>
        </p:spPr>
        <p:txBody>
          <a:bodyPr wrap="square">
            <a:spAutoFit/>
          </a:bodyPr>
          <a:lstStyle/>
          <a:p>
            <a:r>
              <a:rPr lang="de-DE" sz="3600" b="1">
                <a:latin typeface="Arial" panose="020B0604020202020204" pitchFamily="34" charset="0"/>
                <a:ea typeface="Calibri" panose="020F0502020204030204" pitchFamily="34" charset="0"/>
              </a:rPr>
              <a:t>Aufgabe: </a:t>
            </a:r>
            <a:r>
              <a:rPr lang="de-DE" sz="3600">
                <a:latin typeface="Arial" panose="020B0604020202020204" pitchFamily="34" charset="0"/>
                <a:ea typeface="Calibri" panose="020F0502020204030204" pitchFamily="34" charset="0"/>
              </a:rPr>
              <a:t>Wie werden die Eingabedaten auf ihrem Weg vom Input zum Output verarbeitet?</a:t>
            </a:r>
            <a:endParaRPr lang="de-DE" sz="3600"/>
          </a:p>
        </p:txBody>
      </p:sp>
      <p:pic>
        <p:nvPicPr>
          <p:cNvPr id="8" name="Grafik 7" descr="Ein Bild, das Text enthält.&#10;&#10;Automatisch generierte Beschreibung">
            <a:extLst>
              <a:ext uri="{FF2B5EF4-FFF2-40B4-BE49-F238E27FC236}">
                <a16:creationId xmlns:a16="http://schemas.microsoft.com/office/drawing/2014/main" id="{8CA65F53-221B-C246-B2C2-655F4727FC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8120" y="2888557"/>
            <a:ext cx="3874873" cy="1080886"/>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A757803E-8638-FB4B-B22B-2404855C11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8120" y="4581942"/>
            <a:ext cx="3874873" cy="1118801"/>
          </a:xfrm>
          <a:prstGeom prst="rect">
            <a:avLst/>
          </a:prstGeom>
        </p:spPr>
      </p:pic>
      <p:sp>
        <p:nvSpPr>
          <p:cNvPr id="11" name="Textfeld 10">
            <a:extLst>
              <a:ext uri="{FF2B5EF4-FFF2-40B4-BE49-F238E27FC236}">
                <a16:creationId xmlns:a16="http://schemas.microsoft.com/office/drawing/2014/main" id="{F6783F61-C5C0-004A-8D5D-350A8EC81F9F}"/>
              </a:ext>
            </a:extLst>
          </p:cNvPr>
          <p:cNvSpPr txBox="1"/>
          <p:nvPr/>
        </p:nvSpPr>
        <p:spPr>
          <a:xfrm>
            <a:off x="8419484" y="2501903"/>
            <a:ext cx="1395575" cy="369332"/>
          </a:xfrm>
          <a:prstGeom prst="rect">
            <a:avLst/>
          </a:prstGeom>
          <a:noFill/>
        </p:spPr>
        <p:txBody>
          <a:bodyPr wrap="none" rtlCol="0">
            <a:spAutoFit/>
          </a:bodyPr>
          <a:lstStyle/>
          <a:p>
            <a:r>
              <a:rPr lang="de-DE"/>
              <a:t>Gewichte I-H</a:t>
            </a:r>
          </a:p>
        </p:txBody>
      </p:sp>
      <p:sp>
        <p:nvSpPr>
          <p:cNvPr id="12" name="Textfeld 11">
            <a:extLst>
              <a:ext uri="{FF2B5EF4-FFF2-40B4-BE49-F238E27FC236}">
                <a16:creationId xmlns:a16="http://schemas.microsoft.com/office/drawing/2014/main" id="{104F1E40-7FC2-4343-ABDE-F85A0C83C959}"/>
              </a:ext>
            </a:extLst>
          </p:cNvPr>
          <p:cNvSpPr txBox="1"/>
          <p:nvPr/>
        </p:nvSpPr>
        <p:spPr>
          <a:xfrm>
            <a:off x="8419483" y="4212610"/>
            <a:ext cx="1490152" cy="369332"/>
          </a:xfrm>
          <a:prstGeom prst="rect">
            <a:avLst/>
          </a:prstGeom>
          <a:noFill/>
        </p:spPr>
        <p:txBody>
          <a:bodyPr wrap="none" rtlCol="0">
            <a:spAutoFit/>
          </a:bodyPr>
          <a:lstStyle/>
          <a:p>
            <a:r>
              <a:rPr lang="de-DE"/>
              <a:t>Gewichte H-O</a:t>
            </a:r>
          </a:p>
        </p:txBody>
      </p:sp>
      <p:sp>
        <p:nvSpPr>
          <p:cNvPr id="13" name="Textfeld 12">
            <a:extLst>
              <a:ext uri="{FF2B5EF4-FFF2-40B4-BE49-F238E27FC236}">
                <a16:creationId xmlns:a16="http://schemas.microsoft.com/office/drawing/2014/main" id="{7A3B8F54-5CC1-E749-A0D5-929784AEDB96}"/>
              </a:ext>
            </a:extLst>
          </p:cNvPr>
          <p:cNvSpPr txBox="1"/>
          <p:nvPr/>
        </p:nvSpPr>
        <p:spPr>
          <a:xfrm>
            <a:off x="268143" y="2299915"/>
            <a:ext cx="476412" cy="369332"/>
          </a:xfrm>
          <a:prstGeom prst="rect">
            <a:avLst/>
          </a:prstGeom>
          <a:noFill/>
        </p:spPr>
        <p:txBody>
          <a:bodyPr wrap="none" rtlCol="0">
            <a:spAutoFit/>
          </a:bodyPr>
          <a:lstStyle/>
          <a:p>
            <a:r>
              <a:rPr lang="de-DE"/>
              <a:t>0,7</a:t>
            </a:r>
          </a:p>
        </p:txBody>
      </p:sp>
      <p:sp>
        <p:nvSpPr>
          <p:cNvPr id="14" name="Textfeld 13">
            <a:extLst>
              <a:ext uri="{FF2B5EF4-FFF2-40B4-BE49-F238E27FC236}">
                <a16:creationId xmlns:a16="http://schemas.microsoft.com/office/drawing/2014/main" id="{76DDBBF1-6C1F-9A4A-8F77-B39BDFC0BDED}"/>
              </a:ext>
            </a:extLst>
          </p:cNvPr>
          <p:cNvSpPr txBox="1"/>
          <p:nvPr/>
        </p:nvSpPr>
        <p:spPr>
          <a:xfrm>
            <a:off x="268143" y="5807631"/>
            <a:ext cx="476412" cy="369332"/>
          </a:xfrm>
          <a:prstGeom prst="rect">
            <a:avLst/>
          </a:prstGeom>
          <a:noFill/>
        </p:spPr>
        <p:txBody>
          <a:bodyPr wrap="none" rtlCol="0">
            <a:spAutoFit/>
          </a:bodyPr>
          <a:lstStyle/>
          <a:p>
            <a:r>
              <a:rPr lang="de-DE"/>
              <a:t>0,3</a:t>
            </a:r>
          </a:p>
        </p:txBody>
      </p:sp>
      <p:sp>
        <p:nvSpPr>
          <p:cNvPr id="15" name="Textfeld 14">
            <a:extLst>
              <a:ext uri="{FF2B5EF4-FFF2-40B4-BE49-F238E27FC236}">
                <a16:creationId xmlns:a16="http://schemas.microsoft.com/office/drawing/2014/main" id="{E5ADB2D4-4BF2-364A-B0C0-43BBEF18D4BC}"/>
              </a:ext>
            </a:extLst>
          </p:cNvPr>
          <p:cNvSpPr txBox="1"/>
          <p:nvPr/>
        </p:nvSpPr>
        <p:spPr>
          <a:xfrm>
            <a:off x="268143" y="4053773"/>
            <a:ext cx="476412" cy="369332"/>
          </a:xfrm>
          <a:prstGeom prst="rect">
            <a:avLst/>
          </a:prstGeom>
          <a:noFill/>
        </p:spPr>
        <p:txBody>
          <a:bodyPr wrap="none" rtlCol="0">
            <a:spAutoFit/>
          </a:bodyPr>
          <a:lstStyle/>
          <a:p>
            <a:r>
              <a:rPr lang="de-DE"/>
              <a:t>0,2</a:t>
            </a:r>
          </a:p>
        </p:txBody>
      </p:sp>
      <p:sp>
        <p:nvSpPr>
          <p:cNvPr id="16" name="Textfeld 15">
            <a:extLst>
              <a:ext uri="{FF2B5EF4-FFF2-40B4-BE49-F238E27FC236}">
                <a16:creationId xmlns:a16="http://schemas.microsoft.com/office/drawing/2014/main" id="{D91727E0-DF39-804E-B551-35781B63D8CB}"/>
              </a:ext>
            </a:extLst>
          </p:cNvPr>
          <p:cNvSpPr txBox="1"/>
          <p:nvPr/>
        </p:nvSpPr>
        <p:spPr>
          <a:xfrm>
            <a:off x="2415536" y="2353530"/>
            <a:ext cx="476412" cy="369332"/>
          </a:xfrm>
          <a:prstGeom prst="rect">
            <a:avLst/>
          </a:prstGeom>
          <a:noFill/>
        </p:spPr>
        <p:txBody>
          <a:bodyPr wrap="none" rtlCol="0">
            <a:spAutoFit/>
          </a:bodyPr>
          <a:lstStyle/>
          <a:p>
            <a:r>
              <a:rPr lang="de-DE">
                <a:solidFill>
                  <a:srgbClr val="FF0000"/>
                </a:solidFill>
              </a:rPr>
              <a:t>0,8</a:t>
            </a:r>
          </a:p>
        </p:txBody>
      </p:sp>
      <p:sp>
        <p:nvSpPr>
          <p:cNvPr id="5" name="Oval 4">
            <a:extLst>
              <a:ext uri="{FF2B5EF4-FFF2-40B4-BE49-F238E27FC236}">
                <a16:creationId xmlns:a16="http://schemas.microsoft.com/office/drawing/2014/main" id="{716D6229-A358-2B48-BAD5-5E3DF52C946F}"/>
              </a:ext>
            </a:extLst>
          </p:cNvPr>
          <p:cNvSpPr/>
          <p:nvPr/>
        </p:nvSpPr>
        <p:spPr>
          <a:xfrm>
            <a:off x="8192530" y="2871235"/>
            <a:ext cx="494270" cy="37859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7" name="Textfeld 16">
            <a:extLst>
              <a:ext uri="{FF2B5EF4-FFF2-40B4-BE49-F238E27FC236}">
                <a16:creationId xmlns:a16="http://schemas.microsoft.com/office/drawing/2014/main" id="{DC610354-6E0F-CF47-A3F8-D16EAEE170B3}"/>
              </a:ext>
            </a:extLst>
          </p:cNvPr>
          <p:cNvSpPr txBox="1"/>
          <p:nvPr/>
        </p:nvSpPr>
        <p:spPr>
          <a:xfrm>
            <a:off x="2617139" y="2929155"/>
            <a:ext cx="476412" cy="369332"/>
          </a:xfrm>
          <a:prstGeom prst="rect">
            <a:avLst/>
          </a:prstGeom>
          <a:noFill/>
        </p:spPr>
        <p:txBody>
          <a:bodyPr wrap="none" rtlCol="0">
            <a:spAutoFit/>
          </a:bodyPr>
          <a:lstStyle/>
          <a:p>
            <a:r>
              <a:rPr lang="de-DE">
                <a:solidFill>
                  <a:srgbClr val="00B050"/>
                </a:solidFill>
              </a:rPr>
              <a:t>0,2</a:t>
            </a:r>
          </a:p>
        </p:txBody>
      </p:sp>
      <p:sp>
        <p:nvSpPr>
          <p:cNvPr id="18" name="Oval 17">
            <a:extLst>
              <a:ext uri="{FF2B5EF4-FFF2-40B4-BE49-F238E27FC236}">
                <a16:creationId xmlns:a16="http://schemas.microsoft.com/office/drawing/2014/main" id="{31EED7FB-AE80-3D46-B821-FBDA0E042E9F}"/>
              </a:ext>
            </a:extLst>
          </p:cNvPr>
          <p:cNvSpPr/>
          <p:nvPr/>
        </p:nvSpPr>
        <p:spPr>
          <a:xfrm>
            <a:off x="8192530" y="3195468"/>
            <a:ext cx="494270" cy="37859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19" name="Textfeld 18">
            <a:extLst>
              <a:ext uri="{FF2B5EF4-FFF2-40B4-BE49-F238E27FC236}">
                <a16:creationId xmlns:a16="http://schemas.microsoft.com/office/drawing/2014/main" id="{878B86FD-A1EE-AB41-B57B-44992BEC8D32}"/>
              </a:ext>
            </a:extLst>
          </p:cNvPr>
          <p:cNvSpPr txBox="1"/>
          <p:nvPr/>
        </p:nvSpPr>
        <p:spPr>
          <a:xfrm>
            <a:off x="3093551" y="3504780"/>
            <a:ext cx="476412" cy="369332"/>
          </a:xfrm>
          <a:prstGeom prst="rect">
            <a:avLst/>
          </a:prstGeom>
          <a:noFill/>
        </p:spPr>
        <p:txBody>
          <a:bodyPr wrap="none" rtlCol="0">
            <a:spAutoFit/>
          </a:bodyPr>
          <a:lstStyle/>
          <a:p>
            <a:r>
              <a:rPr lang="de-DE">
                <a:solidFill>
                  <a:srgbClr val="0070C0"/>
                </a:solidFill>
              </a:rPr>
              <a:t>0,1</a:t>
            </a:r>
          </a:p>
        </p:txBody>
      </p:sp>
      <p:sp>
        <p:nvSpPr>
          <p:cNvPr id="20" name="Oval 19">
            <a:extLst>
              <a:ext uri="{FF2B5EF4-FFF2-40B4-BE49-F238E27FC236}">
                <a16:creationId xmlns:a16="http://schemas.microsoft.com/office/drawing/2014/main" id="{5C3C5DE9-5317-BE44-9FA0-41696D1ADC19}"/>
              </a:ext>
            </a:extLst>
          </p:cNvPr>
          <p:cNvSpPr/>
          <p:nvPr/>
        </p:nvSpPr>
        <p:spPr>
          <a:xfrm>
            <a:off x="8209848" y="3547094"/>
            <a:ext cx="494270" cy="37859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ln>
                <a:solidFill>
                  <a:srgbClr val="FF0000"/>
                </a:solidFill>
              </a:ln>
              <a:noFill/>
            </a:endParaRPr>
          </a:p>
        </p:txBody>
      </p:sp>
      <p:sp>
        <p:nvSpPr>
          <p:cNvPr id="21" name="Textfeld 20">
            <a:extLst>
              <a:ext uri="{FF2B5EF4-FFF2-40B4-BE49-F238E27FC236}">
                <a16:creationId xmlns:a16="http://schemas.microsoft.com/office/drawing/2014/main" id="{1922A646-77E6-DF41-B649-234CA8EA0489}"/>
              </a:ext>
            </a:extLst>
          </p:cNvPr>
          <p:cNvSpPr txBox="1"/>
          <p:nvPr/>
        </p:nvSpPr>
        <p:spPr>
          <a:xfrm>
            <a:off x="1743237" y="2484581"/>
            <a:ext cx="476412" cy="369332"/>
          </a:xfrm>
          <a:prstGeom prst="rect">
            <a:avLst/>
          </a:prstGeom>
          <a:noFill/>
        </p:spPr>
        <p:txBody>
          <a:bodyPr wrap="none" rtlCol="0">
            <a:spAutoFit/>
          </a:bodyPr>
          <a:lstStyle/>
          <a:p>
            <a:r>
              <a:rPr lang="de-DE"/>
              <a:t>0,7</a:t>
            </a:r>
          </a:p>
        </p:txBody>
      </p:sp>
      <p:sp>
        <p:nvSpPr>
          <p:cNvPr id="22" name="Textfeld 21">
            <a:extLst>
              <a:ext uri="{FF2B5EF4-FFF2-40B4-BE49-F238E27FC236}">
                <a16:creationId xmlns:a16="http://schemas.microsoft.com/office/drawing/2014/main" id="{031F5DD5-519E-C04A-A873-EE5AC3469F8C}"/>
              </a:ext>
            </a:extLst>
          </p:cNvPr>
          <p:cNvSpPr txBox="1"/>
          <p:nvPr/>
        </p:nvSpPr>
        <p:spPr>
          <a:xfrm>
            <a:off x="1725918" y="4211566"/>
            <a:ext cx="476412" cy="369332"/>
          </a:xfrm>
          <a:prstGeom prst="rect">
            <a:avLst/>
          </a:prstGeom>
          <a:noFill/>
        </p:spPr>
        <p:txBody>
          <a:bodyPr wrap="none" rtlCol="0">
            <a:spAutoFit/>
          </a:bodyPr>
          <a:lstStyle/>
          <a:p>
            <a:r>
              <a:rPr lang="de-DE"/>
              <a:t>0,2</a:t>
            </a:r>
          </a:p>
        </p:txBody>
      </p:sp>
      <p:sp>
        <p:nvSpPr>
          <p:cNvPr id="23" name="Textfeld 22">
            <a:extLst>
              <a:ext uri="{FF2B5EF4-FFF2-40B4-BE49-F238E27FC236}">
                <a16:creationId xmlns:a16="http://schemas.microsoft.com/office/drawing/2014/main" id="{4DDF7CFF-C742-EB4F-B033-008B5818BEE0}"/>
              </a:ext>
            </a:extLst>
          </p:cNvPr>
          <p:cNvSpPr txBox="1"/>
          <p:nvPr/>
        </p:nvSpPr>
        <p:spPr>
          <a:xfrm>
            <a:off x="1725918" y="5942568"/>
            <a:ext cx="476412" cy="369332"/>
          </a:xfrm>
          <a:prstGeom prst="rect">
            <a:avLst/>
          </a:prstGeom>
          <a:noFill/>
        </p:spPr>
        <p:txBody>
          <a:bodyPr wrap="none" rtlCol="0">
            <a:spAutoFit/>
          </a:bodyPr>
          <a:lstStyle/>
          <a:p>
            <a:r>
              <a:rPr lang="de-DE"/>
              <a:t>0,3</a:t>
            </a:r>
          </a:p>
        </p:txBody>
      </p:sp>
      <p:sp>
        <p:nvSpPr>
          <p:cNvPr id="25" name="Textfeld 24">
            <a:extLst>
              <a:ext uri="{FF2B5EF4-FFF2-40B4-BE49-F238E27FC236}">
                <a16:creationId xmlns:a16="http://schemas.microsoft.com/office/drawing/2014/main" id="{4ACF3C8F-2202-6745-ABD4-4A730B4BD0A3}"/>
              </a:ext>
            </a:extLst>
          </p:cNvPr>
          <p:cNvSpPr txBox="1"/>
          <p:nvPr/>
        </p:nvSpPr>
        <p:spPr>
          <a:xfrm>
            <a:off x="3035041" y="2288115"/>
            <a:ext cx="593432" cy="369332"/>
          </a:xfrm>
          <a:prstGeom prst="rect">
            <a:avLst/>
          </a:prstGeom>
          <a:noFill/>
        </p:spPr>
        <p:txBody>
          <a:bodyPr wrap="none" rtlCol="0">
            <a:spAutoFit/>
          </a:bodyPr>
          <a:lstStyle/>
          <a:p>
            <a:r>
              <a:rPr lang="de-DE"/>
              <a:t>0,63</a:t>
            </a:r>
          </a:p>
        </p:txBody>
      </p:sp>
      <p:sp>
        <p:nvSpPr>
          <p:cNvPr id="24" name="Textfeld 23">
            <a:extLst>
              <a:ext uri="{FF2B5EF4-FFF2-40B4-BE49-F238E27FC236}">
                <a16:creationId xmlns:a16="http://schemas.microsoft.com/office/drawing/2014/main" id="{08CB4F67-02B3-1642-BCA9-C91AEA9E4FCA}"/>
              </a:ext>
            </a:extLst>
          </p:cNvPr>
          <p:cNvSpPr txBox="1"/>
          <p:nvPr/>
        </p:nvSpPr>
        <p:spPr>
          <a:xfrm>
            <a:off x="3624467" y="2288431"/>
            <a:ext cx="593432" cy="369332"/>
          </a:xfrm>
          <a:prstGeom prst="rect">
            <a:avLst/>
          </a:prstGeom>
          <a:noFill/>
        </p:spPr>
        <p:txBody>
          <a:bodyPr wrap="none" rtlCol="0">
            <a:spAutoFit/>
          </a:bodyPr>
          <a:lstStyle/>
          <a:p>
            <a:r>
              <a:rPr lang="de-DE"/>
              <a:t>0,65</a:t>
            </a:r>
          </a:p>
        </p:txBody>
      </p:sp>
      <p:pic>
        <p:nvPicPr>
          <p:cNvPr id="26" name="Grafik 25" descr="https://www.sbs-herzogenaurach.de/fileadmin/system/res/images/logo.png">
            <a:extLst>
              <a:ext uri="{FF2B5EF4-FFF2-40B4-BE49-F238E27FC236}">
                <a16:creationId xmlns:a16="http://schemas.microsoft.com/office/drawing/2014/main" id="{E6EBED82-A47D-4940-B10B-F2A9E3DF766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C6A1C042-3686-F085-F80D-542F35668803}"/>
              </a:ext>
            </a:extLst>
          </p:cNvPr>
          <p:cNvSpPr>
            <a:spLocks noGrp="1"/>
          </p:cNvSpPr>
          <p:nvPr>
            <p:ph type="sldNum" sz="quarter" idx="12"/>
          </p:nvPr>
        </p:nvSpPr>
        <p:spPr/>
        <p:txBody>
          <a:bodyPr/>
          <a:lstStyle/>
          <a:p>
            <a:fld id="{1897505A-306A-431C-9F21-B23A6B32C6D5}" type="slidenum">
              <a:rPr lang="de-DE" smtClean="0"/>
              <a:t>24</a:t>
            </a:fld>
            <a:endParaRPr lang="de-DE"/>
          </a:p>
        </p:txBody>
      </p:sp>
    </p:spTree>
    <p:extLst>
      <p:ext uri="{BB962C8B-B14F-4D97-AF65-F5344CB8AC3E}">
        <p14:creationId xmlns:p14="http://schemas.microsoft.com/office/powerpoint/2010/main" val="4175339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Backpropagation</a:t>
            </a:r>
            <a:endParaRPr lang="de-DE"/>
          </a:p>
        </p:txBody>
      </p:sp>
      <p:pic>
        <p:nvPicPr>
          <p:cNvPr id="5" name="Inhaltsplatzhalter 4"/>
          <p:cNvPicPr>
            <a:picLocks noGrp="1" noChangeAspect="1"/>
          </p:cNvPicPr>
          <p:nvPr>
            <p:ph idx="1"/>
          </p:nvPr>
        </p:nvPicPr>
        <p:blipFill>
          <a:blip r:embed="rId2"/>
          <a:stretch>
            <a:fillRect/>
          </a:stretch>
        </p:blipFill>
        <p:spPr>
          <a:xfrm>
            <a:off x="99461" y="1429683"/>
            <a:ext cx="10596248" cy="5282944"/>
          </a:xfrm>
          <a:prstGeom prst="rect">
            <a:avLst/>
          </a:prstGeom>
        </p:spPr>
      </p:pic>
      <mc:AlternateContent xmlns:mc="http://schemas.openxmlformats.org/markup-compatibility/2006">
        <mc:Choice xmlns:a14="http://schemas.microsoft.com/office/drawing/2010/main" Requires="a14">
          <p:sp>
            <p:nvSpPr>
              <p:cNvPr id="6" name="Rechteck 5"/>
              <p:cNvSpPr/>
              <p:nvPr/>
            </p:nvSpPr>
            <p:spPr>
              <a:xfrm>
                <a:off x="8140724" y="1027906"/>
                <a:ext cx="3428952" cy="401777"/>
              </a:xfrm>
              <a:prstGeom prst="rect">
                <a:avLst/>
              </a:prstGeom>
            </p:spPr>
            <p:txBody>
              <a:bodyPr wrap="none">
                <a:spAutoFit/>
              </a:bodyPr>
              <a:lstStyle/>
              <a:p>
                <a:pPr algn="just">
                  <a:lnSpc>
                    <a:spcPct val="107000"/>
                  </a:lnSpc>
                  <a:spcAft>
                    <a:spcPts val="800"/>
                  </a:spcAft>
                </a:pPr>
                <a:r>
                  <a:rPr lang="de-DE" i="1">
                    <a:latin typeface="Arial" panose="020B0604020202020204" pitchFamily="34" charset="0"/>
                    <a:ea typeface="Calibri" panose="020F0502020204030204" pitchFamily="34" charset="0"/>
                    <a:cs typeface="Times New Roman" panose="02020603050405020304" pitchFamily="18" charset="0"/>
                  </a:rPr>
                  <a:t>e_hidden1</a:t>
                </a:r>
                <a:r>
                  <a:rPr lang="de-DE">
                    <a:latin typeface="Arial" panose="020B0604020202020204" pitchFamily="34" charset="0"/>
                    <a:ea typeface="Calibri" panose="020F0502020204030204" pitchFamily="34" charset="0"/>
                    <a:cs typeface="Times New Roman" panose="02020603050405020304" pitchFamily="18" charset="0"/>
                  </a:rPr>
                  <a:t> = </a:t>
                </a:r>
                <a14:m>
                  <m:oMath xmlns:m="http://schemas.openxmlformats.org/officeDocument/2006/math">
                    <m:sSub>
                      <m:sSubPr>
                        <m:ctrlPr>
                          <a:rPr lang="de-DE" i="1">
                            <a:latin typeface="Cambria Math" panose="02040503050406030204" pitchFamily="18" charset="0"/>
                            <a:ea typeface="Calibri" panose="020F0502020204030204" pitchFamily="34" charset="0"/>
                            <a:cs typeface="Arial" panose="020B0604020202020204" pitchFamily="34" charset="0"/>
                          </a:rPr>
                        </m:ctrlPr>
                      </m:sSubPr>
                      <m:e>
                        <m:r>
                          <a:rPr lang="de-DE" i="1">
                            <a:latin typeface="Cambria Math" panose="02040503050406030204" pitchFamily="18" charset="0"/>
                            <a:ea typeface="Calibri" panose="020F0502020204030204" pitchFamily="34" charset="0"/>
                            <a:cs typeface="Arial" panose="020B0604020202020204" pitchFamily="34" charset="0"/>
                          </a:rPr>
                          <m:t>𝑤</m:t>
                        </m:r>
                      </m:e>
                      <m:sub>
                        <m:r>
                          <a:rPr lang="de-DE" i="1">
                            <a:latin typeface="Cambria Math" panose="02040503050406030204" pitchFamily="18" charset="0"/>
                            <a:ea typeface="Calibri" panose="020F0502020204030204" pitchFamily="34" charset="0"/>
                            <a:cs typeface="Arial" panose="020B0604020202020204" pitchFamily="34" charset="0"/>
                          </a:rPr>
                          <m:t>1,1</m:t>
                        </m:r>
                      </m:sub>
                    </m:sSub>
                  </m:oMath>
                </a14:m>
                <a:r>
                  <a:rPr lang="de-DE">
                    <a:latin typeface="Arial" panose="020B0604020202020204" pitchFamily="34" charset="0"/>
                    <a:ea typeface="Times New Roman" panose="02020603050405020304" pitchFamily="18" charset="0"/>
                    <a:cs typeface="Times New Roman" panose="02020603050405020304" pitchFamily="18" charset="0"/>
                  </a:rPr>
                  <a:t> x </a:t>
                </a:r>
                <a14:m>
                  <m:oMath xmlns:m="http://schemas.openxmlformats.org/officeDocument/2006/math">
                    <m:sSub>
                      <m:sSubPr>
                        <m:ctrlPr>
                          <a:rPr lang="de-DE" i="1">
                            <a:latin typeface="Cambria Math" panose="02040503050406030204" pitchFamily="18" charset="0"/>
                            <a:ea typeface="Times New Roman" panose="02020603050405020304" pitchFamily="18" charset="0"/>
                            <a:cs typeface="Arial" panose="020B0604020202020204" pitchFamily="34" charset="0"/>
                          </a:rPr>
                        </m:ctrlPr>
                      </m:sSubPr>
                      <m:e>
                        <m:r>
                          <a:rPr lang="de-DE" i="1">
                            <a:latin typeface="Cambria Math" panose="02040503050406030204" pitchFamily="18" charset="0"/>
                            <a:ea typeface="Times New Roman" panose="02020603050405020304" pitchFamily="18" charset="0"/>
                            <a:cs typeface="Arial" panose="020B0604020202020204" pitchFamily="34" charset="0"/>
                          </a:rPr>
                          <m:t>𝑒</m:t>
                        </m:r>
                      </m:e>
                      <m:sub>
                        <m:r>
                          <a:rPr lang="de-DE" i="1">
                            <a:latin typeface="Cambria Math" panose="02040503050406030204" pitchFamily="18" charset="0"/>
                            <a:ea typeface="Times New Roman" panose="02020603050405020304" pitchFamily="18" charset="0"/>
                            <a:cs typeface="Arial" panose="020B0604020202020204" pitchFamily="34" charset="0"/>
                          </a:rPr>
                          <m:t>1</m:t>
                        </m:r>
                      </m:sub>
                    </m:sSub>
                  </m:oMath>
                </a14:m>
                <a:r>
                  <a:rPr lang="de-DE">
                    <a:latin typeface="Arial" panose="020B060402020202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de-DE" i="1">
                            <a:latin typeface="Cambria Math" panose="02040503050406030204" pitchFamily="18" charset="0"/>
                            <a:ea typeface="Calibri" panose="020F0502020204030204" pitchFamily="34" charset="0"/>
                            <a:cs typeface="Arial" panose="020B0604020202020204" pitchFamily="34" charset="0"/>
                          </a:rPr>
                        </m:ctrlPr>
                      </m:sSubPr>
                      <m:e>
                        <m:r>
                          <a:rPr lang="de-DE" i="1">
                            <a:latin typeface="Cambria Math" panose="02040503050406030204" pitchFamily="18" charset="0"/>
                            <a:ea typeface="Calibri" panose="020F0502020204030204" pitchFamily="34" charset="0"/>
                            <a:cs typeface="Arial" panose="020B0604020202020204" pitchFamily="34" charset="0"/>
                          </a:rPr>
                          <m:t>𝑤</m:t>
                        </m:r>
                      </m:e>
                      <m:sub>
                        <m:r>
                          <a:rPr lang="de-DE" i="1">
                            <a:latin typeface="Cambria Math" panose="02040503050406030204" pitchFamily="18" charset="0"/>
                            <a:ea typeface="Calibri" panose="020F0502020204030204" pitchFamily="34" charset="0"/>
                            <a:cs typeface="Arial" panose="020B0604020202020204" pitchFamily="34" charset="0"/>
                          </a:rPr>
                          <m:t>1,2</m:t>
                        </m:r>
                      </m:sub>
                    </m:sSub>
                  </m:oMath>
                </a14:m>
                <a:r>
                  <a:rPr lang="de-DE">
                    <a:latin typeface="Arial" panose="020B0604020202020204" pitchFamily="34" charset="0"/>
                    <a:ea typeface="Times New Roman" panose="02020603050405020304" pitchFamily="18" charset="0"/>
                    <a:cs typeface="Times New Roman" panose="02020603050405020304" pitchFamily="18" charset="0"/>
                  </a:rPr>
                  <a:t> x </a:t>
                </a:r>
                <a14:m>
                  <m:oMath xmlns:m="http://schemas.openxmlformats.org/officeDocument/2006/math">
                    <m:sSub>
                      <m:sSubPr>
                        <m:ctrlPr>
                          <a:rPr lang="de-DE" i="1">
                            <a:latin typeface="Cambria Math" panose="02040503050406030204" pitchFamily="18" charset="0"/>
                            <a:ea typeface="Times New Roman" panose="02020603050405020304" pitchFamily="18" charset="0"/>
                            <a:cs typeface="Arial" panose="020B0604020202020204" pitchFamily="34" charset="0"/>
                          </a:rPr>
                        </m:ctrlPr>
                      </m:sSubPr>
                      <m:e>
                        <m:r>
                          <a:rPr lang="de-DE" i="1">
                            <a:latin typeface="Cambria Math" panose="02040503050406030204" pitchFamily="18" charset="0"/>
                            <a:ea typeface="Times New Roman" panose="02020603050405020304" pitchFamily="18" charset="0"/>
                            <a:cs typeface="Arial" panose="020B0604020202020204" pitchFamily="34" charset="0"/>
                          </a:rPr>
                          <m:t>𝑒</m:t>
                        </m:r>
                      </m:e>
                      <m:sub>
                        <m:r>
                          <a:rPr lang="de-DE" i="1">
                            <a:latin typeface="Cambria Math" panose="02040503050406030204" pitchFamily="18" charset="0"/>
                            <a:ea typeface="Times New Roman" panose="02020603050405020304" pitchFamily="18" charset="0"/>
                            <a:cs typeface="Arial" panose="020B0604020202020204" pitchFamily="34" charset="0"/>
                          </a:rPr>
                          <m:t>2</m:t>
                        </m:r>
                      </m:sub>
                    </m:sSub>
                  </m:oMath>
                </a14:m>
                <a:endParaRPr lang="de-DE" sz="16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6" name="Rechteck 5"/>
              <p:cNvSpPr>
                <a:spLocks noRot="1" noChangeAspect="1" noMove="1" noResize="1" noEditPoints="1" noAdjustHandles="1" noChangeArrowheads="1" noChangeShapeType="1" noTextEdit="1"/>
              </p:cNvSpPr>
              <p:nvPr/>
            </p:nvSpPr>
            <p:spPr>
              <a:xfrm>
                <a:off x="8140724" y="1027906"/>
                <a:ext cx="3428952" cy="401777"/>
              </a:xfrm>
              <a:prstGeom prst="rect">
                <a:avLst/>
              </a:prstGeom>
              <a:blipFill>
                <a:blip r:embed="rId3"/>
                <a:stretch>
                  <a:fillRect l="-1471" t="-9375" b="-15625"/>
                </a:stretch>
              </a:blipFill>
            </p:spPr>
            <p:txBody>
              <a:bodyPr/>
              <a:lstStyle/>
              <a:p>
                <a:r>
                  <a:rPr lang="de-DE">
                    <a:noFill/>
                  </a:rPr>
                  <a:t> </a:t>
                </a:r>
              </a:p>
            </p:txBody>
          </p:sp>
        </mc:Fallback>
      </mc:AlternateContent>
      <p:pic>
        <p:nvPicPr>
          <p:cNvPr id="7" name="Grafik 6" descr="https://www.sbs-herzogenaurach.de/fileadmin/system/res/images/logo.png">
            <a:extLst>
              <a:ext uri="{FF2B5EF4-FFF2-40B4-BE49-F238E27FC236}">
                <a16:creationId xmlns:a16="http://schemas.microsoft.com/office/drawing/2014/main" id="{BBB9D545-6877-2C4B-8520-8BE3DE75387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A9F78AF9-D62D-0D04-0E6C-77FCDE1408F2}"/>
              </a:ext>
            </a:extLst>
          </p:cNvPr>
          <p:cNvSpPr>
            <a:spLocks noGrp="1"/>
          </p:cNvSpPr>
          <p:nvPr>
            <p:ph type="sldNum" sz="quarter" idx="12"/>
          </p:nvPr>
        </p:nvSpPr>
        <p:spPr/>
        <p:txBody>
          <a:bodyPr/>
          <a:lstStyle/>
          <a:p>
            <a:fld id="{1897505A-306A-431C-9F21-B23A6B32C6D5}" type="slidenum">
              <a:rPr lang="de-DE" smtClean="0"/>
              <a:t>25</a:t>
            </a:fld>
            <a:endParaRPr lang="de-DE"/>
          </a:p>
        </p:txBody>
      </p:sp>
    </p:spTree>
    <p:extLst>
      <p:ext uri="{BB962C8B-B14F-4D97-AF65-F5344CB8AC3E}">
        <p14:creationId xmlns:p14="http://schemas.microsoft.com/office/powerpoint/2010/main" val="1782612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Backpropagation</a:t>
            </a:r>
            <a:endParaRPr lang="de-DE"/>
          </a:p>
        </p:txBody>
      </p:sp>
      <p:pic>
        <p:nvPicPr>
          <p:cNvPr id="5" name="Inhaltsplatzhalter 4"/>
          <p:cNvPicPr>
            <a:picLocks noGrp="1" noChangeAspect="1"/>
          </p:cNvPicPr>
          <p:nvPr>
            <p:ph idx="1"/>
          </p:nvPr>
        </p:nvPicPr>
        <p:blipFill>
          <a:blip r:embed="rId2"/>
          <a:stretch>
            <a:fillRect/>
          </a:stretch>
        </p:blipFill>
        <p:spPr>
          <a:xfrm>
            <a:off x="99461" y="1429683"/>
            <a:ext cx="10596248" cy="5282944"/>
          </a:xfrm>
          <a:prstGeom prst="rect">
            <a:avLst/>
          </a:prstGeom>
        </p:spPr>
      </p:pic>
      <mc:AlternateContent xmlns:mc="http://schemas.openxmlformats.org/markup-compatibility/2006">
        <mc:Choice xmlns:a14="http://schemas.microsoft.com/office/drawing/2010/main" Requires="a14">
          <p:sp>
            <p:nvSpPr>
              <p:cNvPr id="6" name="Rechteck 5"/>
              <p:cNvSpPr/>
              <p:nvPr/>
            </p:nvSpPr>
            <p:spPr>
              <a:xfrm>
                <a:off x="8140724" y="1027906"/>
                <a:ext cx="3428952" cy="401777"/>
              </a:xfrm>
              <a:prstGeom prst="rect">
                <a:avLst/>
              </a:prstGeom>
            </p:spPr>
            <p:txBody>
              <a:bodyPr wrap="none">
                <a:spAutoFit/>
              </a:bodyPr>
              <a:lstStyle/>
              <a:p>
                <a:pPr algn="just">
                  <a:lnSpc>
                    <a:spcPct val="107000"/>
                  </a:lnSpc>
                  <a:spcAft>
                    <a:spcPts val="800"/>
                  </a:spcAft>
                </a:pPr>
                <a:r>
                  <a:rPr lang="de-DE" i="1">
                    <a:latin typeface="Arial" panose="020B0604020202020204" pitchFamily="34" charset="0"/>
                    <a:ea typeface="Calibri" panose="020F0502020204030204" pitchFamily="34" charset="0"/>
                    <a:cs typeface="Times New Roman" panose="02020603050405020304" pitchFamily="18" charset="0"/>
                  </a:rPr>
                  <a:t>e_hidden1</a:t>
                </a:r>
                <a:r>
                  <a:rPr lang="de-DE">
                    <a:latin typeface="Arial" panose="020B0604020202020204" pitchFamily="34" charset="0"/>
                    <a:ea typeface="Calibri" panose="020F0502020204030204" pitchFamily="34" charset="0"/>
                    <a:cs typeface="Times New Roman" panose="02020603050405020304" pitchFamily="18" charset="0"/>
                  </a:rPr>
                  <a:t> = </a:t>
                </a:r>
                <a14:m>
                  <m:oMath xmlns:m="http://schemas.openxmlformats.org/officeDocument/2006/math">
                    <m:sSub>
                      <m:sSubPr>
                        <m:ctrlPr>
                          <a:rPr lang="de-DE" i="1">
                            <a:latin typeface="Cambria Math" panose="02040503050406030204" pitchFamily="18" charset="0"/>
                            <a:ea typeface="Calibri" panose="020F0502020204030204" pitchFamily="34" charset="0"/>
                            <a:cs typeface="Arial" panose="020B0604020202020204" pitchFamily="34" charset="0"/>
                          </a:rPr>
                        </m:ctrlPr>
                      </m:sSubPr>
                      <m:e>
                        <m:r>
                          <a:rPr lang="de-DE" i="1">
                            <a:latin typeface="Cambria Math" panose="02040503050406030204" pitchFamily="18" charset="0"/>
                            <a:ea typeface="Calibri" panose="020F0502020204030204" pitchFamily="34" charset="0"/>
                            <a:cs typeface="Arial" panose="020B0604020202020204" pitchFamily="34" charset="0"/>
                          </a:rPr>
                          <m:t>𝑤</m:t>
                        </m:r>
                      </m:e>
                      <m:sub>
                        <m:r>
                          <a:rPr lang="de-DE" i="1">
                            <a:latin typeface="Cambria Math" panose="02040503050406030204" pitchFamily="18" charset="0"/>
                            <a:ea typeface="Calibri" panose="020F0502020204030204" pitchFamily="34" charset="0"/>
                            <a:cs typeface="Arial" panose="020B0604020202020204" pitchFamily="34" charset="0"/>
                          </a:rPr>
                          <m:t>1,1</m:t>
                        </m:r>
                      </m:sub>
                    </m:sSub>
                  </m:oMath>
                </a14:m>
                <a:r>
                  <a:rPr lang="de-DE">
                    <a:latin typeface="Arial" panose="020B0604020202020204" pitchFamily="34" charset="0"/>
                    <a:ea typeface="Times New Roman" panose="02020603050405020304" pitchFamily="18" charset="0"/>
                    <a:cs typeface="Times New Roman" panose="02020603050405020304" pitchFamily="18" charset="0"/>
                  </a:rPr>
                  <a:t> x </a:t>
                </a:r>
                <a14:m>
                  <m:oMath xmlns:m="http://schemas.openxmlformats.org/officeDocument/2006/math">
                    <m:sSub>
                      <m:sSubPr>
                        <m:ctrlPr>
                          <a:rPr lang="de-DE" i="1">
                            <a:latin typeface="Cambria Math" panose="02040503050406030204" pitchFamily="18" charset="0"/>
                            <a:ea typeface="Times New Roman" panose="02020603050405020304" pitchFamily="18" charset="0"/>
                            <a:cs typeface="Arial" panose="020B0604020202020204" pitchFamily="34" charset="0"/>
                          </a:rPr>
                        </m:ctrlPr>
                      </m:sSubPr>
                      <m:e>
                        <m:r>
                          <a:rPr lang="de-DE" i="1">
                            <a:latin typeface="Cambria Math" panose="02040503050406030204" pitchFamily="18" charset="0"/>
                            <a:ea typeface="Times New Roman" panose="02020603050405020304" pitchFamily="18" charset="0"/>
                            <a:cs typeface="Arial" panose="020B0604020202020204" pitchFamily="34" charset="0"/>
                          </a:rPr>
                          <m:t>𝑒</m:t>
                        </m:r>
                      </m:e>
                      <m:sub>
                        <m:r>
                          <a:rPr lang="de-DE" i="1">
                            <a:latin typeface="Cambria Math" panose="02040503050406030204" pitchFamily="18" charset="0"/>
                            <a:ea typeface="Times New Roman" panose="02020603050405020304" pitchFamily="18" charset="0"/>
                            <a:cs typeface="Arial" panose="020B0604020202020204" pitchFamily="34" charset="0"/>
                          </a:rPr>
                          <m:t>1</m:t>
                        </m:r>
                      </m:sub>
                    </m:sSub>
                  </m:oMath>
                </a14:m>
                <a:r>
                  <a:rPr lang="de-DE">
                    <a:latin typeface="Arial" panose="020B0604020202020204" pitchFamily="34"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de-DE" i="1">
                            <a:latin typeface="Cambria Math" panose="02040503050406030204" pitchFamily="18" charset="0"/>
                            <a:ea typeface="Calibri" panose="020F0502020204030204" pitchFamily="34" charset="0"/>
                            <a:cs typeface="Arial" panose="020B0604020202020204" pitchFamily="34" charset="0"/>
                          </a:rPr>
                        </m:ctrlPr>
                      </m:sSubPr>
                      <m:e>
                        <m:r>
                          <a:rPr lang="de-DE" i="1">
                            <a:latin typeface="Cambria Math" panose="02040503050406030204" pitchFamily="18" charset="0"/>
                            <a:ea typeface="Calibri" panose="020F0502020204030204" pitchFamily="34" charset="0"/>
                            <a:cs typeface="Arial" panose="020B0604020202020204" pitchFamily="34" charset="0"/>
                          </a:rPr>
                          <m:t>𝑤</m:t>
                        </m:r>
                      </m:e>
                      <m:sub>
                        <m:r>
                          <a:rPr lang="de-DE" i="1">
                            <a:latin typeface="Cambria Math" panose="02040503050406030204" pitchFamily="18" charset="0"/>
                            <a:ea typeface="Calibri" panose="020F0502020204030204" pitchFamily="34" charset="0"/>
                            <a:cs typeface="Arial" panose="020B0604020202020204" pitchFamily="34" charset="0"/>
                          </a:rPr>
                          <m:t>1,2</m:t>
                        </m:r>
                      </m:sub>
                    </m:sSub>
                  </m:oMath>
                </a14:m>
                <a:r>
                  <a:rPr lang="de-DE">
                    <a:latin typeface="Arial" panose="020B0604020202020204" pitchFamily="34" charset="0"/>
                    <a:ea typeface="Times New Roman" panose="02020603050405020304" pitchFamily="18" charset="0"/>
                    <a:cs typeface="Times New Roman" panose="02020603050405020304" pitchFamily="18" charset="0"/>
                  </a:rPr>
                  <a:t> x </a:t>
                </a:r>
                <a14:m>
                  <m:oMath xmlns:m="http://schemas.openxmlformats.org/officeDocument/2006/math">
                    <m:sSub>
                      <m:sSubPr>
                        <m:ctrlPr>
                          <a:rPr lang="de-DE" i="1">
                            <a:latin typeface="Cambria Math" panose="02040503050406030204" pitchFamily="18" charset="0"/>
                            <a:ea typeface="Times New Roman" panose="02020603050405020304" pitchFamily="18" charset="0"/>
                            <a:cs typeface="Arial" panose="020B0604020202020204" pitchFamily="34" charset="0"/>
                          </a:rPr>
                        </m:ctrlPr>
                      </m:sSubPr>
                      <m:e>
                        <m:r>
                          <a:rPr lang="de-DE" i="1">
                            <a:latin typeface="Cambria Math" panose="02040503050406030204" pitchFamily="18" charset="0"/>
                            <a:ea typeface="Times New Roman" panose="02020603050405020304" pitchFamily="18" charset="0"/>
                            <a:cs typeface="Arial" panose="020B0604020202020204" pitchFamily="34" charset="0"/>
                          </a:rPr>
                          <m:t>𝑒</m:t>
                        </m:r>
                      </m:e>
                      <m:sub>
                        <m:r>
                          <a:rPr lang="de-DE" i="1">
                            <a:latin typeface="Cambria Math" panose="02040503050406030204" pitchFamily="18" charset="0"/>
                            <a:ea typeface="Times New Roman" panose="02020603050405020304" pitchFamily="18" charset="0"/>
                            <a:cs typeface="Arial" panose="020B0604020202020204" pitchFamily="34" charset="0"/>
                          </a:rPr>
                          <m:t>2</m:t>
                        </m:r>
                      </m:sub>
                    </m:sSub>
                  </m:oMath>
                </a14:m>
                <a:endParaRPr lang="de-DE" sz="16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6" name="Rechteck 5"/>
              <p:cNvSpPr>
                <a:spLocks noRot="1" noChangeAspect="1" noMove="1" noResize="1" noEditPoints="1" noAdjustHandles="1" noChangeArrowheads="1" noChangeShapeType="1" noTextEdit="1"/>
              </p:cNvSpPr>
              <p:nvPr/>
            </p:nvSpPr>
            <p:spPr>
              <a:xfrm>
                <a:off x="8140724" y="1027906"/>
                <a:ext cx="3428952" cy="401777"/>
              </a:xfrm>
              <a:prstGeom prst="rect">
                <a:avLst/>
              </a:prstGeom>
              <a:blipFill>
                <a:blip r:embed="rId3"/>
                <a:stretch>
                  <a:fillRect l="-1471" t="-9375" b="-15625"/>
                </a:stretch>
              </a:blipFill>
            </p:spPr>
            <p:txBody>
              <a:bodyPr/>
              <a:lstStyle/>
              <a:p>
                <a:r>
                  <a:rPr lang="de-DE">
                    <a:noFill/>
                  </a:rPr>
                  <a:t> </a:t>
                </a:r>
              </a:p>
            </p:txBody>
          </p:sp>
        </mc:Fallback>
      </mc:AlternateContent>
      <p:sp>
        <p:nvSpPr>
          <p:cNvPr id="7" name="Textfeld 6">
            <a:extLst>
              <a:ext uri="{FF2B5EF4-FFF2-40B4-BE49-F238E27FC236}">
                <a16:creationId xmlns:a16="http://schemas.microsoft.com/office/drawing/2014/main" id="{51C7A6AB-DC6E-4147-8813-055EA05211F0}"/>
              </a:ext>
            </a:extLst>
          </p:cNvPr>
          <p:cNvSpPr txBox="1"/>
          <p:nvPr/>
        </p:nvSpPr>
        <p:spPr>
          <a:xfrm>
            <a:off x="1836445" y="1690688"/>
            <a:ext cx="6566150" cy="646331"/>
          </a:xfrm>
          <a:prstGeom prst="rect">
            <a:avLst/>
          </a:prstGeom>
          <a:noFill/>
        </p:spPr>
        <p:txBody>
          <a:bodyPr wrap="square" rtlCol="0">
            <a:spAutoFit/>
          </a:bodyPr>
          <a:lstStyle/>
          <a:p>
            <a:r>
              <a:rPr lang="de-DE" sz="3600">
                <a:highlight>
                  <a:srgbClr val="C0C0C0"/>
                </a:highlight>
              </a:rPr>
              <a:t>e_hidden1 = 2x</a:t>
            </a:r>
            <a:r>
              <a:rPr lang="de-DE" sz="3600">
                <a:solidFill>
                  <a:srgbClr val="7030A0"/>
                </a:solidFill>
                <a:highlight>
                  <a:srgbClr val="C0C0C0"/>
                </a:highlight>
              </a:rPr>
              <a:t>0,3</a:t>
            </a:r>
            <a:r>
              <a:rPr lang="de-DE" sz="3600">
                <a:highlight>
                  <a:srgbClr val="C0C0C0"/>
                </a:highlight>
              </a:rPr>
              <a:t> + 1x(</a:t>
            </a:r>
            <a:r>
              <a:rPr lang="de-DE" sz="3600">
                <a:solidFill>
                  <a:srgbClr val="7030A0"/>
                </a:solidFill>
                <a:highlight>
                  <a:srgbClr val="C0C0C0"/>
                </a:highlight>
              </a:rPr>
              <a:t>-0,3</a:t>
            </a:r>
            <a:r>
              <a:rPr lang="de-DE" sz="3600">
                <a:solidFill>
                  <a:srgbClr val="00B050"/>
                </a:solidFill>
                <a:highlight>
                  <a:srgbClr val="C0C0C0"/>
                </a:highlight>
              </a:rPr>
              <a:t>)</a:t>
            </a:r>
            <a:r>
              <a:rPr lang="de-DE" sz="3600">
                <a:highlight>
                  <a:srgbClr val="C0C0C0"/>
                </a:highlight>
              </a:rPr>
              <a:t> = </a:t>
            </a:r>
            <a:r>
              <a:rPr lang="de-DE" sz="3600" b="1">
                <a:highlight>
                  <a:srgbClr val="C0C0C0"/>
                </a:highlight>
              </a:rPr>
              <a:t>0,3</a:t>
            </a:r>
            <a:endParaRPr lang="de-DE" sz="3600" b="1">
              <a:solidFill>
                <a:srgbClr val="00B0F0"/>
              </a:solidFill>
              <a:highlight>
                <a:srgbClr val="C0C0C0"/>
              </a:highlight>
            </a:endParaRPr>
          </a:p>
        </p:txBody>
      </p:sp>
      <p:pic>
        <p:nvPicPr>
          <p:cNvPr id="8" name="Grafik 7" descr="https://www.sbs-herzogenaurach.de/fileadmin/system/res/images/logo.png">
            <a:extLst>
              <a:ext uri="{FF2B5EF4-FFF2-40B4-BE49-F238E27FC236}">
                <a16:creationId xmlns:a16="http://schemas.microsoft.com/office/drawing/2014/main" id="{37179791-8F14-3D41-A3DA-9278E21363B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1ABC7373-7D7C-9E1F-8EF1-8AF31E2D2842}"/>
              </a:ext>
            </a:extLst>
          </p:cNvPr>
          <p:cNvSpPr>
            <a:spLocks noGrp="1"/>
          </p:cNvSpPr>
          <p:nvPr>
            <p:ph type="sldNum" sz="quarter" idx="12"/>
          </p:nvPr>
        </p:nvSpPr>
        <p:spPr/>
        <p:txBody>
          <a:bodyPr/>
          <a:lstStyle/>
          <a:p>
            <a:fld id="{1897505A-306A-431C-9F21-B23A6B32C6D5}" type="slidenum">
              <a:rPr lang="de-DE" smtClean="0"/>
              <a:t>26</a:t>
            </a:fld>
            <a:endParaRPr lang="de-DE"/>
          </a:p>
        </p:txBody>
      </p:sp>
    </p:spTree>
    <p:extLst>
      <p:ext uri="{BB962C8B-B14F-4D97-AF65-F5344CB8AC3E}">
        <p14:creationId xmlns:p14="http://schemas.microsoft.com/office/powerpoint/2010/main" val="2329683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Aktualisierung der Gewichte</a:t>
            </a:r>
            <a:endParaRPr lang="de-DE"/>
          </a:p>
        </p:txBody>
      </p:sp>
      <p:pic>
        <p:nvPicPr>
          <p:cNvPr id="7" name="Grafik 6"/>
          <p:cNvPicPr>
            <a:picLocks noChangeAspect="1"/>
          </p:cNvPicPr>
          <p:nvPr/>
        </p:nvPicPr>
        <p:blipFill>
          <a:blip r:embed="rId2"/>
          <a:stretch>
            <a:fillRect/>
          </a:stretch>
        </p:blipFill>
        <p:spPr>
          <a:xfrm>
            <a:off x="1975572" y="1471741"/>
            <a:ext cx="5996853" cy="3144497"/>
          </a:xfrm>
          <a:prstGeom prst="rect">
            <a:avLst/>
          </a:prstGeom>
        </p:spPr>
      </p:pic>
      <mc:AlternateContent xmlns:mc="http://schemas.openxmlformats.org/markup-compatibility/2006">
        <mc:Choice xmlns:a14="http://schemas.microsoft.com/office/drawing/2010/main" Requires="a14">
          <p:sp>
            <p:nvSpPr>
              <p:cNvPr id="8" name="Rechteck 7"/>
              <p:cNvSpPr/>
              <p:nvPr/>
            </p:nvSpPr>
            <p:spPr>
              <a:xfrm>
                <a:off x="838200" y="4941118"/>
                <a:ext cx="9746673" cy="1732334"/>
              </a:xfrm>
              <a:prstGeom prst="rect">
                <a:avLst/>
              </a:prstGeom>
            </p:spPr>
            <p:txBody>
              <a:bodyPr wrap="square">
                <a:spAutoFit/>
              </a:bodyPr>
              <a:lstStyle/>
              <a:p>
                <a:r>
                  <a:rPr lang="de-DE" sz="3200">
                    <a:latin typeface="Arial" panose="020B0604020202020204" pitchFamily="34" charset="0"/>
                    <a:ea typeface="Calibri" panose="020F0502020204030204" pitchFamily="34" charset="0"/>
                  </a:rPr>
                  <a:t>neu </a:t>
                </a:r>
                <a14:m>
                  <m:oMath xmlns:m="http://schemas.openxmlformats.org/officeDocument/2006/math">
                    <m:sSub>
                      <m:sSubPr>
                        <m:ctrlPr>
                          <a:rPr lang="de-DE" sz="3200" i="1">
                            <a:latin typeface="Cambria Math" panose="02040503050406030204" pitchFamily="18" charset="0"/>
                            <a:cs typeface="Arial" panose="020B0604020202020204" pitchFamily="34" charset="0"/>
                          </a:rPr>
                        </m:ctrlPr>
                      </m:sSubPr>
                      <m:e>
                        <m:r>
                          <a:rPr lang="de-DE" sz="3200" i="1">
                            <a:latin typeface="Cambria Math" panose="02040503050406030204" pitchFamily="18" charset="0"/>
                            <a:ea typeface="Calibri" panose="020F0502020204030204" pitchFamily="34" charset="0"/>
                            <a:cs typeface="Arial" panose="020B0604020202020204" pitchFamily="34" charset="0"/>
                          </a:rPr>
                          <m:t>𝑊</m:t>
                        </m:r>
                      </m:e>
                      <m:sub>
                        <m:r>
                          <a:rPr lang="de-DE" sz="3200" i="1">
                            <a:latin typeface="Cambria Math" panose="02040503050406030204" pitchFamily="18" charset="0"/>
                            <a:ea typeface="Calibri" panose="020F0502020204030204" pitchFamily="34" charset="0"/>
                            <a:cs typeface="Arial" panose="020B0604020202020204" pitchFamily="34" charset="0"/>
                          </a:rPr>
                          <m:t>𝑗</m:t>
                        </m:r>
                        <m:r>
                          <a:rPr lang="de-DE" sz="3200" i="1">
                            <a:latin typeface="Cambria Math" panose="02040503050406030204" pitchFamily="18" charset="0"/>
                            <a:ea typeface="Calibri" panose="020F0502020204030204" pitchFamily="34" charset="0"/>
                            <a:cs typeface="Arial" panose="020B0604020202020204" pitchFamily="34" charset="0"/>
                          </a:rPr>
                          <m:t>,</m:t>
                        </m:r>
                        <m:r>
                          <a:rPr lang="de-DE" sz="3200" i="1">
                            <a:latin typeface="Cambria Math" panose="02040503050406030204" pitchFamily="18" charset="0"/>
                            <a:ea typeface="Calibri" panose="020F0502020204030204" pitchFamily="34" charset="0"/>
                            <a:cs typeface="Arial" panose="020B0604020202020204" pitchFamily="34" charset="0"/>
                          </a:rPr>
                          <m:t>𝑘</m:t>
                        </m:r>
                      </m:sub>
                    </m:sSub>
                  </m:oMath>
                </a14:m>
                <a:r>
                  <a:rPr lang="de-DE" sz="3200">
                    <a:latin typeface="Arial" panose="020B0604020202020204" pitchFamily="34" charset="0"/>
                    <a:ea typeface="Times New Roman" panose="02020603050405020304" pitchFamily="18" charset="0"/>
                  </a:rPr>
                  <a:t> = </a:t>
                </a:r>
                <a:r>
                  <a:rPr lang="de-DE" sz="3200">
                    <a:latin typeface="Arial" panose="020B0604020202020204" pitchFamily="34" charset="0"/>
                    <a:ea typeface="Calibri" panose="020F0502020204030204" pitchFamily="34" charset="0"/>
                  </a:rPr>
                  <a:t>alt </a:t>
                </a:r>
                <a14:m>
                  <m:oMath xmlns:m="http://schemas.openxmlformats.org/officeDocument/2006/math">
                    <m:sSub>
                      <m:sSubPr>
                        <m:ctrlPr>
                          <a:rPr lang="de-DE" sz="3200" i="1">
                            <a:latin typeface="Cambria Math" panose="02040503050406030204" pitchFamily="18" charset="0"/>
                            <a:cs typeface="Arial" panose="020B0604020202020204" pitchFamily="34" charset="0"/>
                          </a:rPr>
                        </m:ctrlPr>
                      </m:sSubPr>
                      <m:e>
                        <m:r>
                          <a:rPr lang="de-DE" sz="3200" i="1">
                            <a:latin typeface="Cambria Math" panose="02040503050406030204" pitchFamily="18" charset="0"/>
                            <a:ea typeface="Calibri" panose="020F0502020204030204" pitchFamily="34" charset="0"/>
                            <a:cs typeface="Arial" panose="020B0604020202020204" pitchFamily="34" charset="0"/>
                          </a:rPr>
                          <m:t>𝑊</m:t>
                        </m:r>
                      </m:e>
                      <m:sub>
                        <m:r>
                          <a:rPr lang="de-DE" sz="3200" i="1">
                            <a:latin typeface="Cambria Math" panose="02040503050406030204" pitchFamily="18" charset="0"/>
                            <a:ea typeface="Calibri" panose="020F0502020204030204" pitchFamily="34" charset="0"/>
                            <a:cs typeface="Arial" panose="020B0604020202020204" pitchFamily="34" charset="0"/>
                          </a:rPr>
                          <m:t>𝑗</m:t>
                        </m:r>
                        <m:r>
                          <a:rPr lang="de-DE" sz="3200" i="1">
                            <a:latin typeface="Cambria Math" panose="02040503050406030204" pitchFamily="18" charset="0"/>
                            <a:ea typeface="Calibri" panose="020F0502020204030204" pitchFamily="34" charset="0"/>
                            <a:cs typeface="Arial" panose="020B0604020202020204" pitchFamily="34" charset="0"/>
                          </a:rPr>
                          <m:t>,</m:t>
                        </m:r>
                        <m:r>
                          <a:rPr lang="de-DE" sz="3200" i="1">
                            <a:latin typeface="Cambria Math" panose="02040503050406030204" pitchFamily="18" charset="0"/>
                            <a:ea typeface="Calibri" panose="020F0502020204030204" pitchFamily="34" charset="0"/>
                            <a:cs typeface="Arial" panose="020B0604020202020204" pitchFamily="34" charset="0"/>
                          </a:rPr>
                          <m:t>𝑘</m:t>
                        </m:r>
                      </m:sub>
                    </m:sSub>
                  </m:oMath>
                </a14:m>
                <a:r>
                  <a:rPr lang="de-DE" sz="3200">
                    <a:latin typeface="Arial" panose="020B0604020202020204" pitchFamily="34" charset="0"/>
                    <a:ea typeface="Times New Roman" panose="02020603050405020304" pitchFamily="18" charset="0"/>
                  </a:rPr>
                  <a:t> -  </a:t>
                </a:r>
                <a:r>
                  <a:rPr lang="de-DE" sz="3200">
                    <a:latin typeface="Arial" panose="020B0604020202020204" pitchFamily="34" charset="0"/>
                    <a:ea typeface="Calibri" panose="020F0502020204030204" pitchFamily="34" charset="0"/>
                  </a:rPr>
                  <a:t>α x </a:t>
                </a:r>
                <a:r>
                  <a:rPr lang="de-DE" sz="3200" err="1">
                    <a:latin typeface="Arial" panose="020B0604020202020204" pitchFamily="34" charset="0"/>
                    <a:ea typeface="Calibri" panose="020F0502020204030204" pitchFamily="34" charset="0"/>
                  </a:rPr>
                  <a:t>Δ</a:t>
                </a:r>
                <a14:m>
                  <m:oMath xmlns:m="http://schemas.openxmlformats.org/officeDocument/2006/math">
                    <m:sSub>
                      <m:sSubPr>
                        <m:ctrlPr>
                          <a:rPr lang="de-DE" sz="3200" i="1">
                            <a:latin typeface="Cambria Math" panose="02040503050406030204" pitchFamily="18" charset="0"/>
                            <a:cs typeface="Arial" panose="020B0604020202020204" pitchFamily="34" charset="0"/>
                          </a:rPr>
                        </m:ctrlPr>
                      </m:sSubPr>
                      <m:e>
                        <m:r>
                          <a:rPr lang="de-DE" sz="3200" i="1">
                            <a:latin typeface="Cambria Math" panose="02040503050406030204" pitchFamily="18" charset="0"/>
                            <a:ea typeface="Calibri" panose="020F0502020204030204" pitchFamily="34" charset="0"/>
                            <a:cs typeface="Arial" panose="020B0604020202020204" pitchFamily="34" charset="0"/>
                          </a:rPr>
                          <m:t>𝑊</m:t>
                        </m:r>
                      </m:e>
                      <m:sub>
                        <m:r>
                          <a:rPr lang="de-DE" sz="3200" i="1">
                            <a:latin typeface="Cambria Math" panose="02040503050406030204" pitchFamily="18" charset="0"/>
                            <a:ea typeface="Calibri" panose="020F0502020204030204" pitchFamily="34" charset="0"/>
                            <a:cs typeface="Arial" panose="020B0604020202020204" pitchFamily="34" charset="0"/>
                          </a:rPr>
                          <m:t>𝑗</m:t>
                        </m:r>
                        <m:r>
                          <a:rPr lang="de-DE" sz="3200" i="1">
                            <a:latin typeface="Cambria Math" panose="02040503050406030204" pitchFamily="18" charset="0"/>
                            <a:ea typeface="Calibri" panose="020F0502020204030204" pitchFamily="34" charset="0"/>
                            <a:cs typeface="Arial" panose="020B0604020202020204" pitchFamily="34" charset="0"/>
                          </a:rPr>
                          <m:t>,</m:t>
                        </m:r>
                        <m:r>
                          <a:rPr lang="de-DE" sz="3200" i="1">
                            <a:latin typeface="Cambria Math" panose="02040503050406030204" pitchFamily="18" charset="0"/>
                            <a:ea typeface="Calibri" panose="020F0502020204030204" pitchFamily="34" charset="0"/>
                            <a:cs typeface="Arial" panose="020B0604020202020204" pitchFamily="34" charset="0"/>
                          </a:rPr>
                          <m:t>𝑘</m:t>
                        </m:r>
                      </m:sub>
                    </m:sSub>
                  </m:oMath>
                </a14:m>
                <a:r>
                  <a:rPr lang="de-DE" sz="3200">
                    <a:latin typeface="Arial" panose="020B0604020202020204" pitchFamily="34" charset="0"/>
                    <a:ea typeface="Times New Roman" panose="02020603050405020304" pitchFamily="18" charset="0"/>
                  </a:rPr>
                  <a:t> (negativ, da wir uns gegen die Steigung bewegen)</a:t>
                </a:r>
              </a:p>
              <a:p>
                <a:r>
                  <a:rPr lang="de-DE" sz="2000">
                    <a:latin typeface="Arial" panose="020B0604020202020204" pitchFamily="34" charset="0"/>
                  </a:rPr>
                  <a:t>Achtung: Viele Tools addieren ein Bias zu den gewichten, dessen Wert auch nach dem </a:t>
                </a:r>
                <a:r>
                  <a:rPr lang="de-DE" sz="2000" err="1">
                    <a:latin typeface="Arial" panose="020B0604020202020204" pitchFamily="34" charset="0"/>
                  </a:rPr>
                  <a:t>Gradientenverfahren</a:t>
                </a:r>
                <a:r>
                  <a:rPr lang="de-DE" sz="2000">
                    <a:latin typeface="Arial" panose="020B0604020202020204" pitchFamily="34" charset="0"/>
                  </a:rPr>
                  <a:t> optimiert wird.</a:t>
                </a:r>
                <a:endParaRPr lang="de-DE" sz="2000"/>
              </a:p>
            </p:txBody>
          </p:sp>
        </mc:Choice>
        <mc:Fallback>
          <p:sp>
            <p:nvSpPr>
              <p:cNvPr id="8" name="Rechteck 7"/>
              <p:cNvSpPr>
                <a:spLocks noRot="1" noChangeAspect="1" noMove="1" noResize="1" noEditPoints="1" noAdjustHandles="1" noChangeArrowheads="1" noChangeShapeType="1" noTextEdit="1"/>
              </p:cNvSpPr>
              <p:nvPr/>
            </p:nvSpPr>
            <p:spPr>
              <a:xfrm>
                <a:off x="838200" y="4941118"/>
                <a:ext cx="9746673" cy="1732334"/>
              </a:xfrm>
              <a:prstGeom prst="rect">
                <a:avLst/>
              </a:prstGeom>
              <a:blipFill>
                <a:blip r:embed="rId3"/>
                <a:stretch>
                  <a:fillRect l="-1693" t="-4380" b="-5109"/>
                </a:stretch>
              </a:blipFill>
            </p:spPr>
            <p:txBody>
              <a:bodyPr/>
              <a:lstStyle/>
              <a:p>
                <a:r>
                  <a:rPr lang="de-DE">
                    <a:noFill/>
                  </a:rPr>
                  <a:t> </a:t>
                </a:r>
              </a:p>
            </p:txBody>
          </p:sp>
        </mc:Fallback>
      </mc:AlternateContent>
      <p:pic>
        <p:nvPicPr>
          <p:cNvPr id="6" name="Grafik 5" descr="https://www.sbs-herzogenaurach.de/fileadmin/system/res/images/logo.png">
            <a:extLst>
              <a:ext uri="{FF2B5EF4-FFF2-40B4-BE49-F238E27FC236}">
                <a16:creationId xmlns:a16="http://schemas.microsoft.com/office/drawing/2014/main" id="{ED3CCFFF-9684-334D-BC15-672238505847}"/>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A119ECAD-0A8D-EB6A-1611-7EB08F5B3733}"/>
              </a:ext>
            </a:extLst>
          </p:cNvPr>
          <p:cNvSpPr>
            <a:spLocks noGrp="1"/>
          </p:cNvSpPr>
          <p:nvPr>
            <p:ph type="sldNum" sz="quarter" idx="12"/>
          </p:nvPr>
        </p:nvSpPr>
        <p:spPr/>
        <p:txBody>
          <a:bodyPr/>
          <a:lstStyle/>
          <a:p>
            <a:fld id="{1897505A-306A-431C-9F21-B23A6B32C6D5}" type="slidenum">
              <a:rPr lang="de-DE" smtClean="0"/>
              <a:t>27</a:t>
            </a:fld>
            <a:endParaRPr lang="de-DE"/>
          </a:p>
        </p:txBody>
      </p:sp>
    </p:spTree>
    <p:extLst>
      <p:ext uri="{BB962C8B-B14F-4D97-AF65-F5344CB8AC3E}">
        <p14:creationId xmlns:p14="http://schemas.microsoft.com/office/powerpoint/2010/main" val="20654403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Aktualisierung der Gewichte</a:t>
            </a:r>
            <a:endParaRPr lang="de-DE"/>
          </a:p>
        </p:txBody>
      </p:sp>
      <p:pic>
        <p:nvPicPr>
          <p:cNvPr id="3" name="Grafik 2"/>
          <p:cNvPicPr>
            <a:picLocks noChangeAspect="1"/>
          </p:cNvPicPr>
          <p:nvPr/>
        </p:nvPicPr>
        <p:blipFill>
          <a:blip r:embed="rId3"/>
          <a:stretch>
            <a:fillRect/>
          </a:stretch>
        </p:blipFill>
        <p:spPr>
          <a:xfrm>
            <a:off x="578314" y="1308826"/>
            <a:ext cx="10220325" cy="4476750"/>
          </a:xfrm>
          <a:prstGeom prst="rect">
            <a:avLst/>
          </a:prstGeom>
        </p:spPr>
      </p:pic>
      <mc:AlternateContent xmlns:mc="http://schemas.openxmlformats.org/markup-compatibility/2006">
        <mc:Choice xmlns:a14="http://schemas.microsoft.com/office/drawing/2010/main" Requires="a14">
          <p:sp>
            <p:nvSpPr>
              <p:cNvPr id="5" name="Rechteck 4">
                <a:extLst>
                  <a:ext uri="{FF2B5EF4-FFF2-40B4-BE49-F238E27FC236}">
                    <a16:creationId xmlns:a16="http://schemas.microsoft.com/office/drawing/2014/main" id="{BC628BCB-2767-1B46-93A7-BB0AB93CBDD7}"/>
                  </a:ext>
                </a:extLst>
              </p:cNvPr>
              <p:cNvSpPr/>
              <p:nvPr/>
            </p:nvSpPr>
            <p:spPr>
              <a:xfrm>
                <a:off x="1222663" y="5612496"/>
                <a:ext cx="9746673" cy="1116781"/>
              </a:xfrm>
              <a:prstGeom prst="rect">
                <a:avLst/>
              </a:prstGeom>
            </p:spPr>
            <p:txBody>
              <a:bodyPr wrap="square">
                <a:spAutoFit/>
              </a:bodyPr>
              <a:lstStyle/>
              <a:p>
                <a:r>
                  <a:rPr lang="de-DE" sz="3200">
                    <a:latin typeface="Arial" panose="020B0604020202020204" pitchFamily="34" charset="0"/>
                    <a:ea typeface="Calibri" panose="020F0502020204030204" pitchFamily="34" charset="0"/>
                  </a:rPr>
                  <a:t>neu </a:t>
                </a:r>
                <a14:m>
                  <m:oMath xmlns:m="http://schemas.openxmlformats.org/officeDocument/2006/math">
                    <m:sSub>
                      <m:sSubPr>
                        <m:ctrlPr>
                          <a:rPr lang="de-DE" sz="3200" i="1">
                            <a:latin typeface="Cambria Math" panose="02040503050406030204" pitchFamily="18" charset="0"/>
                            <a:cs typeface="Arial" panose="020B0604020202020204" pitchFamily="34" charset="0"/>
                          </a:rPr>
                        </m:ctrlPr>
                      </m:sSubPr>
                      <m:e>
                        <m:r>
                          <a:rPr lang="de-DE" sz="3200" i="1">
                            <a:latin typeface="Cambria Math" panose="02040503050406030204" pitchFamily="18" charset="0"/>
                            <a:ea typeface="Calibri" panose="020F0502020204030204" pitchFamily="34" charset="0"/>
                            <a:cs typeface="Arial" panose="020B0604020202020204" pitchFamily="34" charset="0"/>
                          </a:rPr>
                          <m:t>𝑊</m:t>
                        </m:r>
                      </m:e>
                      <m:sub>
                        <m:r>
                          <a:rPr lang="de-DE" sz="3200" i="1">
                            <a:latin typeface="Cambria Math" panose="02040503050406030204" pitchFamily="18" charset="0"/>
                            <a:ea typeface="Calibri" panose="020F0502020204030204" pitchFamily="34" charset="0"/>
                            <a:cs typeface="Arial" panose="020B0604020202020204" pitchFamily="34" charset="0"/>
                          </a:rPr>
                          <m:t>𝑗</m:t>
                        </m:r>
                        <m:r>
                          <a:rPr lang="de-DE" sz="3200" i="1">
                            <a:latin typeface="Cambria Math" panose="02040503050406030204" pitchFamily="18" charset="0"/>
                            <a:ea typeface="Calibri" panose="020F0502020204030204" pitchFamily="34" charset="0"/>
                            <a:cs typeface="Arial" panose="020B0604020202020204" pitchFamily="34" charset="0"/>
                          </a:rPr>
                          <m:t>,</m:t>
                        </m:r>
                        <m:r>
                          <a:rPr lang="de-DE" sz="3200" i="1">
                            <a:latin typeface="Cambria Math" panose="02040503050406030204" pitchFamily="18" charset="0"/>
                            <a:ea typeface="Calibri" panose="020F0502020204030204" pitchFamily="34" charset="0"/>
                            <a:cs typeface="Arial" panose="020B0604020202020204" pitchFamily="34" charset="0"/>
                          </a:rPr>
                          <m:t>𝑘</m:t>
                        </m:r>
                      </m:sub>
                    </m:sSub>
                  </m:oMath>
                </a14:m>
                <a:r>
                  <a:rPr lang="de-DE" sz="3200">
                    <a:latin typeface="Arial" panose="020B0604020202020204" pitchFamily="34" charset="0"/>
                    <a:ea typeface="Times New Roman" panose="02020603050405020304" pitchFamily="18" charset="0"/>
                  </a:rPr>
                  <a:t> = </a:t>
                </a:r>
                <a:r>
                  <a:rPr lang="de-DE" sz="3200">
                    <a:latin typeface="Arial" panose="020B0604020202020204" pitchFamily="34" charset="0"/>
                    <a:ea typeface="Calibri" panose="020F0502020204030204" pitchFamily="34" charset="0"/>
                  </a:rPr>
                  <a:t>alt </a:t>
                </a:r>
                <a14:m>
                  <m:oMath xmlns:m="http://schemas.openxmlformats.org/officeDocument/2006/math">
                    <m:sSub>
                      <m:sSubPr>
                        <m:ctrlPr>
                          <a:rPr lang="de-DE" sz="3200" i="1">
                            <a:latin typeface="Cambria Math" panose="02040503050406030204" pitchFamily="18" charset="0"/>
                            <a:cs typeface="Arial" panose="020B0604020202020204" pitchFamily="34" charset="0"/>
                          </a:rPr>
                        </m:ctrlPr>
                      </m:sSubPr>
                      <m:e>
                        <m:r>
                          <a:rPr lang="de-DE" sz="3200" i="1">
                            <a:latin typeface="Cambria Math" panose="02040503050406030204" pitchFamily="18" charset="0"/>
                            <a:ea typeface="Calibri" panose="020F0502020204030204" pitchFamily="34" charset="0"/>
                            <a:cs typeface="Arial" panose="020B0604020202020204" pitchFamily="34" charset="0"/>
                          </a:rPr>
                          <m:t>𝑊</m:t>
                        </m:r>
                      </m:e>
                      <m:sub>
                        <m:r>
                          <a:rPr lang="de-DE" sz="3200" i="1">
                            <a:latin typeface="Cambria Math" panose="02040503050406030204" pitchFamily="18" charset="0"/>
                            <a:ea typeface="Calibri" panose="020F0502020204030204" pitchFamily="34" charset="0"/>
                            <a:cs typeface="Arial" panose="020B0604020202020204" pitchFamily="34" charset="0"/>
                          </a:rPr>
                          <m:t>𝑗</m:t>
                        </m:r>
                        <m:r>
                          <a:rPr lang="de-DE" sz="3200" i="1">
                            <a:latin typeface="Cambria Math" panose="02040503050406030204" pitchFamily="18" charset="0"/>
                            <a:ea typeface="Calibri" panose="020F0502020204030204" pitchFamily="34" charset="0"/>
                            <a:cs typeface="Arial" panose="020B0604020202020204" pitchFamily="34" charset="0"/>
                          </a:rPr>
                          <m:t>,</m:t>
                        </m:r>
                        <m:r>
                          <a:rPr lang="de-DE" sz="3200" i="1">
                            <a:latin typeface="Cambria Math" panose="02040503050406030204" pitchFamily="18" charset="0"/>
                            <a:ea typeface="Calibri" panose="020F0502020204030204" pitchFamily="34" charset="0"/>
                            <a:cs typeface="Arial" panose="020B0604020202020204" pitchFamily="34" charset="0"/>
                          </a:rPr>
                          <m:t>𝑘</m:t>
                        </m:r>
                      </m:sub>
                    </m:sSub>
                  </m:oMath>
                </a14:m>
                <a:r>
                  <a:rPr lang="de-DE" sz="3200">
                    <a:latin typeface="Arial" panose="020B0604020202020204" pitchFamily="34" charset="0"/>
                    <a:ea typeface="Times New Roman" panose="02020603050405020304" pitchFamily="18" charset="0"/>
                  </a:rPr>
                  <a:t> -  </a:t>
                </a:r>
                <a:r>
                  <a:rPr lang="de-DE" sz="3200">
                    <a:latin typeface="Arial" panose="020B0604020202020204" pitchFamily="34" charset="0"/>
                    <a:ea typeface="Calibri" panose="020F0502020204030204" pitchFamily="34" charset="0"/>
                  </a:rPr>
                  <a:t>α x Δ</a:t>
                </a:r>
                <a14:m>
                  <m:oMath xmlns:m="http://schemas.openxmlformats.org/officeDocument/2006/math">
                    <m:sSub>
                      <m:sSubPr>
                        <m:ctrlPr>
                          <a:rPr lang="de-DE" sz="3200" i="1">
                            <a:latin typeface="Cambria Math" panose="02040503050406030204" pitchFamily="18" charset="0"/>
                            <a:cs typeface="Arial" panose="020B0604020202020204" pitchFamily="34" charset="0"/>
                          </a:rPr>
                        </m:ctrlPr>
                      </m:sSubPr>
                      <m:e>
                        <m:r>
                          <a:rPr lang="de-DE" sz="3200" i="1">
                            <a:latin typeface="Cambria Math" panose="02040503050406030204" pitchFamily="18" charset="0"/>
                            <a:ea typeface="Calibri" panose="020F0502020204030204" pitchFamily="34" charset="0"/>
                            <a:cs typeface="Arial" panose="020B0604020202020204" pitchFamily="34" charset="0"/>
                          </a:rPr>
                          <m:t>𝑊</m:t>
                        </m:r>
                      </m:e>
                      <m:sub>
                        <m:r>
                          <a:rPr lang="de-DE" sz="3200" i="1">
                            <a:latin typeface="Cambria Math" panose="02040503050406030204" pitchFamily="18" charset="0"/>
                            <a:ea typeface="Calibri" panose="020F0502020204030204" pitchFamily="34" charset="0"/>
                            <a:cs typeface="Arial" panose="020B0604020202020204" pitchFamily="34" charset="0"/>
                          </a:rPr>
                          <m:t>𝑗</m:t>
                        </m:r>
                        <m:r>
                          <a:rPr lang="de-DE" sz="3200" i="1">
                            <a:latin typeface="Cambria Math" panose="02040503050406030204" pitchFamily="18" charset="0"/>
                            <a:ea typeface="Calibri" panose="020F0502020204030204" pitchFamily="34" charset="0"/>
                            <a:cs typeface="Arial" panose="020B0604020202020204" pitchFamily="34" charset="0"/>
                          </a:rPr>
                          <m:t>,</m:t>
                        </m:r>
                        <m:r>
                          <a:rPr lang="de-DE" sz="3200" i="1">
                            <a:latin typeface="Cambria Math" panose="02040503050406030204" pitchFamily="18" charset="0"/>
                            <a:ea typeface="Calibri" panose="020F0502020204030204" pitchFamily="34" charset="0"/>
                            <a:cs typeface="Arial" panose="020B0604020202020204" pitchFamily="34" charset="0"/>
                          </a:rPr>
                          <m:t>𝑘</m:t>
                        </m:r>
                      </m:sub>
                    </m:sSub>
                  </m:oMath>
                </a14:m>
                <a:r>
                  <a:rPr lang="de-DE" sz="3200">
                    <a:latin typeface="Arial" panose="020B0604020202020204" pitchFamily="34" charset="0"/>
                    <a:ea typeface="Times New Roman" panose="02020603050405020304" pitchFamily="18" charset="0"/>
                  </a:rPr>
                  <a:t> (negativ, da wir uns gegen die Steigung bewegen)</a:t>
                </a:r>
                <a:endParaRPr lang="de-DE" sz="3200"/>
              </a:p>
            </p:txBody>
          </p:sp>
        </mc:Choice>
        <mc:Fallback>
          <p:sp>
            <p:nvSpPr>
              <p:cNvPr id="5" name="Rechteck 4">
                <a:extLst>
                  <a:ext uri="{FF2B5EF4-FFF2-40B4-BE49-F238E27FC236}">
                    <a16:creationId xmlns:a16="http://schemas.microsoft.com/office/drawing/2014/main" id="{BC628BCB-2767-1B46-93A7-BB0AB93CBDD7}"/>
                  </a:ext>
                </a:extLst>
              </p:cNvPr>
              <p:cNvSpPr>
                <a:spLocks noRot="1" noChangeAspect="1" noMove="1" noResize="1" noEditPoints="1" noAdjustHandles="1" noChangeArrowheads="1" noChangeShapeType="1" noTextEdit="1"/>
              </p:cNvSpPr>
              <p:nvPr/>
            </p:nvSpPr>
            <p:spPr>
              <a:xfrm>
                <a:off x="1222663" y="5612496"/>
                <a:ext cx="9746673" cy="1116781"/>
              </a:xfrm>
              <a:prstGeom prst="rect">
                <a:avLst/>
              </a:prstGeom>
              <a:blipFill>
                <a:blip r:embed="rId4"/>
                <a:stretch>
                  <a:fillRect l="-1563" t="-7955" b="-15909"/>
                </a:stretch>
              </a:blipFill>
            </p:spPr>
            <p:txBody>
              <a:bodyPr/>
              <a:lstStyle/>
              <a:p>
                <a:r>
                  <a:rPr lang="de-DE">
                    <a:noFill/>
                  </a:rPr>
                  <a:t> </a:t>
                </a:r>
              </a:p>
            </p:txBody>
          </p:sp>
        </mc:Fallback>
      </mc:AlternateContent>
      <p:pic>
        <p:nvPicPr>
          <p:cNvPr id="6" name="Grafik 5" descr="https://www.sbs-herzogenaurach.de/fileadmin/system/res/images/logo.png">
            <a:extLst>
              <a:ext uri="{FF2B5EF4-FFF2-40B4-BE49-F238E27FC236}">
                <a16:creationId xmlns:a16="http://schemas.microsoft.com/office/drawing/2014/main" id="{CACBAA86-FBA3-C445-B00D-C0F3FF18C86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161E9AF9-0CF5-83DA-3777-956E0766300E}"/>
              </a:ext>
            </a:extLst>
          </p:cNvPr>
          <p:cNvSpPr>
            <a:spLocks noGrp="1"/>
          </p:cNvSpPr>
          <p:nvPr>
            <p:ph type="sldNum" sz="quarter" idx="12"/>
          </p:nvPr>
        </p:nvSpPr>
        <p:spPr/>
        <p:txBody>
          <a:bodyPr/>
          <a:lstStyle/>
          <a:p>
            <a:fld id="{1897505A-306A-431C-9F21-B23A6B32C6D5}" type="slidenum">
              <a:rPr lang="de-DE" smtClean="0"/>
              <a:t>28</a:t>
            </a:fld>
            <a:endParaRPr lang="de-DE"/>
          </a:p>
        </p:txBody>
      </p:sp>
    </p:spTree>
    <p:extLst>
      <p:ext uri="{BB962C8B-B14F-4D97-AF65-F5344CB8AC3E}">
        <p14:creationId xmlns:p14="http://schemas.microsoft.com/office/powerpoint/2010/main" val="2366295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Aktualisierung der Gewichte</a:t>
            </a:r>
            <a:endParaRPr lang="de-DE"/>
          </a:p>
        </p:txBody>
      </p:sp>
      <p:pic>
        <p:nvPicPr>
          <p:cNvPr id="5" name="Grafik 4"/>
          <p:cNvPicPr>
            <a:picLocks noChangeAspect="1"/>
          </p:cNvPicPr>
          <p:nvPr/>
        </p:nvPicPr>
        <p:blipFill>
          <a:blip r:embed="rId2"/>
          <a:stretch>
            <a:fillRect/>
          </a:stretch>
        </p:blipFill>
        <p:spPr>
          <a:xfrm>
            <a:off x="923925" y="1551132"/>
            <a:ext cx="10344150" cy="4457700"/>
          </a:xfrm>
          <a:prstGeom prst="rect">
            <a:avLst/>
          </a:prstGeom>
        </p:spPr>
      </p:pic>
      <p:pic>
        <p:nvPicPr>
          <p:cNvPr id="6" name="Grafik 5" descr="https://www.sbs-herzogenaurach.de/fileadmin/system/res/images/logo.png">
            <a:extLst>
              <a:ext uri="{FF2B5EF4-FFF2-40B4-BE49-F238E27FC236}">
                <a16:creationId xmlns:a16="http://schemas.microsoft.com/office/drawing/2014/main" id="{28B8CF77-23B7-D143-B913-1816F8018B9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047EF368-09C5-1AAB-C620-2F9F0379BF01}"/>
              </a:ext>
            </a:extLst>
          </p:cNvPr>
          <p:cNvSpPr>
            <a:spLocks noGrp="1"/>
          </p:cNvSpPr>
          <p:nvPr>
            <p:ph type="sldNum" sz="quarter" idx="12"/>
          </p:nvPr>
        </p:nvSpPr>
        <p:spPr/>
        <p:txBody>
          <a:bodyPr/>
          <a:lstStyle/>
          <a:p>
            <a:fld id="{1897505A-306A-431C-9F21-B23A6B32C6D5}" type="slidenum">
              <a:rPr lang="de-DE" smtClean="0"/>
              <a:t>29</a:t>
            </a:fld>
            <a:endParaRPr lang="de-DE"/>
          </a:p>
        </p:txBody>
      </p:sp>
    </p:spTree>
    <p:extLst>
      <p:ext uri="{BB962C8B-B14F-4D97-AF65-F5344CB8AC3E}">
        <p14:creationId xmlns:p14="http://schemas.microsoft.com/office/powerpoint/2010/main" val="37157488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b="1"/>
              <a:t>Das erste Klassifizierungsproblem (Classification)</a:t>
            </a:r>
          </a:p>
        </p:txBody>
      </p:sp>
      <p:sp>
        <p:nvSpPr>
          <p:cNvPr id="3" name="Inhaltsplatzhalter 2"/>
          <p:cNvSpPr>
            <a:spLocks noGrp="1"/>
          </p:cNvSpPr>
          <p:nvPr>
            <p:ph idx="1"/>
          </p:nvPr>
        </p:nvSpPr>
        <p:spPr>
          <a:xfrm>
            <a:off x="838200" y="1597891"/>
            <a:ext cx="10515600" cy="5080000"/>
          </a:xfrm>
        </p:spPr>
        <p:txBody>
          <a:bodyPr>
            <a:normAutofit/>
          </a:bodyPr>
          <a:lstStyle/>
          <a:p>
            <a:pPr marL="0" indent="0">
              <a:buNone/>
            </a:pPr>
            <a:endParaRPr lang="de-DE"/>
          </a:p>
          <a:p>
            <a:pPr marL="0" indent="0">
              <a:buNone/>
            </a:pPr>
            <a:endParaRPr lang="de-DE"/>
          </a:p>
          <a:p>
            <a:pPr marL="0" indent="0">
              <a:buNone/>
            </a:pPr>
            <a:endParaRPr lang="de-DE"/>
          </a:p>
          <a:p>
            <a:pPr marL="0" indent="0">
              <a:buNone/>
            </a:pPr>
            <a:endParaRPr lang="de-DE"/>
          </a:p>
          <a:p>
            <a:pPr marL="0" indent="0">
              <a:buNone/>
            </a:pPr>
            <a:endParaRPr lang="de-DE"/>
          </a:p>
          <a:p>
            <a:pPr marL="0" indent="0">
              <a:buNone/>
            </a:pPr>
            <a:endParaRPr lang="de-DE"/>
          </a:p>
          <a:p>
            <a:pPr marL="0" indent="0">
              <a:buNone/>
            </a:pPr>
            <a:endParaRPr lang="de-DE"/>
          </a:p>
        </p:txBody>
      </p:sp>
      <p:pic>
        <p:nvPicPr>
          <p:cNvPr id="6" name="Grafik 5" descr="iris_petal_sepal"/>
          <p:cNvPicPr/>
          <p:nvPr/>
        </p:nvPicPr>
        <p:blipFill>
          <a:blip r:embed="rId2">
            <a:extLst>
              <a:ext uri="{28A0092B-C50C-407E-A947-70E740481C1C}">
                <a14:useLocalDpi xmlns:a14="http://schemas.microsoft.com/office/drawing/2010/main" val="0"/>
              </a:ext>
            </a:extLst>
          </a:blip>
          <a:srcRect/>
          <a:stretch>
            <a:fillRect/>
          </a:stretch>
        </p:blipFill>
        <p:spPr bwMode="auto">
          <a:xfrm>
            <a:off x="542636" y="3385118"/>
            <a:ext cx="2246745" cy="2401021"/>
          </a:xfrm>
          <a:prstGeom prst="rect">
            <a:avLst/>
          </a:prstGeom>
          <a:noFill/>
          <a:ln>
            <a:noFill/>
          </a:ln>
        </p:spPr>
      </p:pic>
      <p:sp>
        <p:nvSpPr>
          <p:cNvPr id="4" name="Rechteck 3"/>
          <p:cNvSpPr/>
          <p:nvPr/>
        </p:nvSpPr>
        <p:spPr>
          <a:xfrm>
            <a:off x="401782" y="6063384"/>
            <a:ext cx="3909001" cy="461665"/>
          </a:xfrm>
          <a:prstGeom prst="rect">
            <a:avLst/>
          </a:prstGeom>
        </p:spPr>
        <p:txBody>
          <a:bodyPr wrap="square">
            <a:spAutoFit/>
          </a:bodyPr>
          <a:lstStyle/>
          <a:p>
            <a:r>
              <a:rPr lang="de-DE" sz="900">
                <a:effectLst/>
                <a:latin typeface="Arial" panose="020B0604020202020204" pitchFamily="34" charset="0"/>
                <a:ea typeface="Calibri" panose="020F0502020204030204" pitchFamily="34" charset="0"/>
              </a:rPr>
              <a:t>Quelle Bild</a:t>
            </a:r>
            <a:r>
              <a:rPr lang="de-DE" sz="900" b="1">
                <a:effectLst/>
                <a:latin typeface="Arial" panose="020B0604020202020204" pitchFamily="34" charset="0"/>
                <a:ea typeface="Calibri" panose="020F0502020204030204" pitchFamily="34" charset="0"/>
              </a:rPr>
              <a:t>: </a:t>
            </a:r>
            <a:r>
              <a:rPr lang="de-DE" sz="1200" u="sng">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http://blog.kaggle.com/2015/04/22/scikit-learn-video-3-machine-learning-first-steps-with-the-iris-dataset/</a:t>
            </a:r>
            <a:endParaRPr lang="de-DE" sz="1200"/>
          </a:p>
        </p:txBody>
      </p:sp>
      <p:pic>
        <p:nvPicPr>
          <p:cNvPr id="8" name="Grafik 7"/>
          <p:cNvPicPr>
            <a:picLocks noChangeAspect="1"/>
          </p:cNvPicPr>
          <p:nvPr/>
        </p:nvPicPr>
        <p:blipFill>
          <a:blip r:embed="rId4"/>
          <a:stretch>
            <a:fillRect/>
          </a:stretch>
        </p:blipFill>
        <p:spPr>
          <a:xfrm>
            <a:off x="4491761" y="2655142"/>
            <a:ext cx="7538125" cy="3869907"/>
          </a:xfrm>
          <a:prstGeom prst="rect">
            <a:avLst/>
          </a:prstGeom>
        </p:spPr>
      </p:pic>
      <p:sp>
        <p:nvSpPr>
          <p:cNvPr id="9" name="Textfeld 8"/>
          <p:cNvSpPr txBox="1"/>
          <p:nvPr/>
        </p:nvSpPr>
        <p:spPr>
          <a:xfrm>
            <a:off x="3516454" y="1830716"/>
            <a:ext cx="4990235" cy="769441"/>
          </a:xfrm>
          <a:prstGeom prst="rect">
            <a:avLst/>
          </a:prstGeom>
          <a:noFill/>
        </p:spPr>
        <p:txBody>
          <a:bodyPr wrap="square" rtlCol="0">
            <a:spAutoFit/>
          </a:bodyPr>
          <a:lstStyle/>
          <a:p>
            <a:r>
              <a:rPr lang="de-DE" sz="4400" b="1" u="sng"/>
              <a:t>Iris Flower Dataset</a:t>
            </a:r>
          </a:p>
        </p:txBody>
      </p:sp>
      <p:pic>
        <p:nvPicPr>
          <p:cNvPr id="10" name="Grafik 9" descr="https://www.sbs-herzogenaurach.de/fileadmin/system/res/images/logo.png">
            <a:extLst>
              <a:ext uri="{FF2B5EF4-FFF2-40B4-BE49-F238E27FC236}">
                <a16:creationId xmlns:a16="http://schemas.microsoft.com/office/drawing/2014/main" id="{A4CFF90F-A1B4-D141-AD99-1274F6F4407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5" name="Foliennummernplatzhalter 4">
            <a:extLst>
              <a:ext uri="{FF2B5EF4-FFF2-40B4-BE49-F238E27FC236}">
                <a16:creationId xmlns:a16="http://schemas.microsoft.com/office/drawing/2014/main" id="{F07DC37E-F464-7F32-48AE-643ABA9523FC}"/>
              </a:ext>
            </a:extLst>
          </p:cNvPr>
          <p:cNvSpPr>
            <a:spLocks noGrp="1"/>
          </p:cNvSpPr>
          <p:nvPr>
            <p:ph type="sldNum" sz="quarter" idx="12"/>
          </p:nvPr>
        </p:nvSpPr>
        <p:spPr/>
        <p:txBody>
          <a:bodyPr/>
          <a:lstStyle/>
          <a:p>
            <a:fld id="{1897505A-306A-431C-9F21-B23A6B32C6D5}" type="slidenum">
              <a:rPr lang="de-DE" smtClean="0"/>
              <a:t>3</a:t>
            </a:fld>
            <a:endParaRPr lang="de-DE"/>
          </a:p>
        </p:txBody>
      </p:sp>
    </p:spTree>
    <p:extLst>
      <p:ext uri="{BB962C8B-B14F-4D97-AF65-F5344CB8AC3E}">
        <p14:creationId xmlns:p14="http://schemas.microsoft.com/office/powerpoint/2010/main" val="495195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pic>
        <p:nvPicPr>
          <p:cNvPr id="6" name="Grafik 5"/>
          <p:cNvPicPr>
            <a:picLocks noChangeAspect="1"/>
          </p:cNvPicPr>
          <p:nvPr/>
        </p:nvPicPr>
        <p:blipFill>
          <a:blip r:embed="rId2"/>
          <a:stretch>
            <a:fillRect/>
          </a:stretch>
        </p:blipFill>
        <p:spPr>
          <a:xfrm>
            <a:off x="1004166" y="1690688"/>
            <a:ext cx="3219450" cy="1419225"/>
          </a:xfrm>
          <a:prstGeom prst="rect">
            <a:avLst/>
          </a:prstGeom>
        </p:spPr>
      </p:pic>
      <p:pic>
        <p:nvPicPr>
          <p:cNvPr id="1028" name="Picture 4" descr="Bildergebnis für kera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060" y="2807201"/>
            <a:ext cx="5715000" cy="2428875"/>
          </a:xfrm>
          <a:prstGeom prst="rect">
            <a:avLst/>
          </a:prstGeom>
          <a:noFill/>
          <a:extLst>
            <a:ext uri="{909E8E84-426E-40DD-AFC4-6F175D3DCCD1}">
              <a14:hiddenFill xmlns:a14="http://schemas.microsoft.com/office/drawing/2010/main">
                <a:solidFill>
                  <a:srgbClr val="FFFFFF"/>
                </a:solidFill>
              </a14:hiddenFill>
            </a:ext>
          </a:extLst>
        </p:spPr>
      </p:pic>
      <p:pic>
        <p:nvPicPr>
          <p:cNvPr id="8" name="Grafik 7" descr="https://www.sbs-herzogenaurach.de/fileadmin/system/res/images/logo.png">
            <a:extLst>
              <a:ext uri="{FF2B5EF4-FFF2-40B4-BE49-F238E27FC236}">
                <a16:creationId xmlns:a16="http://schemas.microsoft.com/office/drawing/2014/main" id="{06F5C6EC-FDA9-E64E-8441-1DC6AC1DC4C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1026" name="Picture 2">
            <a:extLst>
              <a:ext uri="{FF2B5EF4-FFF2-40B4-BE49-F238E27FC236}">
                <a16:creationId xmlns:a16="http://schemas.microsoft.com/office/drawing/2014/main" id="{F19C1539-BD83-0690-4A45-87CAF11F0E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8859" y="3578855"/>
            <a:ext cx="2781968" cy="161766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Orange Logo">
            <a:extLst>
              <a:ext uri="{FF2B5EF4-FFF2-40B4-BE49-F238E27FC236}">
                <a16:creationId xmlns:a16="http://schemas.microsoft.com/office/drawing/2014/main" id="{4280D907-DD26-218A-0271-8D13A1FCB8C2}"/>
              </a:ext>
            </a:extLst>
          </p:cNvPr>
          <p:cNvSpPr>
            <a:spLocks noChangeAspect="1" noChangeArrowheads="1"/>
          </p:cNvSpPr>
          <p:nvPr/>
        </p:nvSpPr>
        <p:spPr bwMode="auto">
          <a:xfrm>
            <a:off x="5943600" y="3276600"/>
            <a:ext cx="1692876" cy="169287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9" name="Grafik 8" descr="Ein Bild, das Schrift, Logo, Grafiken, Text enthält.&#10;&#10;Automatisch generierte Beschreibung">
            <a:extLst>
              <a:ext uri="{FF2B5EF4-FFF2-40B4-BE49-F238E27FC236}">
                <a16:creationId xmlns:a16="http://schemas.microsoft.com/office/drawing/2014/main" id="{0B3C73F5-F908-48A3-CBC5-6E61FE3909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8143" y="5167312"/>
            <a:ext cx="1803400" cy="660400"/>
          </a:xfrm>
          <a:prstGeom prst="rect">
            <a:avLst/>
          </a:prstGeom>
        </p:spPr>
      </p:pic>
      <p:pic>
        <p:nvPicPr>
          <p:cNvPr id="13" name="Grafik 12" descr="Ein Bild, das Schrift, Text, Logo, Grafiken enthält.&#10;&#10;Automatisch generierte Beschreibung">
            <a:extLst>
              <a:ext uri="{FF2B5EF4-FFF2-40B4-BE49-F238E27FC236}">
                <a16:creationId xmlns:a16="http://schemas.microsoft.com/office/drawing/2014/main" id="{783E34E5-6D6D-20C1-7CBC-1F85EC14A7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22885" y="1785780"/>
            <a:ext cx="2817175" cy="1150208"/>
          </a:xfrm>
          <a:prstGeom prst="rect">
            <a:avLst/>
          </a:prstGeom>
        </p:spPr>
      </p:pic>
      <p:sp>
        <p:nvSpPr>
          <p:cNvPr id="3" name="Foliennummernplatzhalter 2">
            <a:extLst>
              <a:ext uri="{FF2B5EF4-FFF2-40B4-BE49-F238E27FC236}">
                <a16:creationId xmlns:a16="http://schemas.microsoft.com/office/drawing/2014/main" id="{D0B0ABA7-A4AE-FF6D-D690-312A848CB1BF}"/>
              </a:ext>
            </a:extLst>
          </p:cNvPr>
          <p:cNvSpPr>
            <a:spLocks noGrp="1"/>
          </p:cNvSpPr>
          <p:nvPr>
            <p:ph type="sldNum" sz="quarter" idx="12"/>
          </p:nvPr>
        </p:nvSpPr>
        <p:spPr/>
        <p:txBody>
          <a:bodyPr/>
          <a:lstStyle/>
          <a:p>
            <a:fld id="{1897505A-306A-431C-9F21-B23A6B32C6D5}" type="slidenum">
              <a:rPr lang="de-DE" smtClean="0"/>
              <a:t>30</a:t>
            </a:fld>
            <a:endParaRPr lang="de-DE"/>
          </a:p>
        </p:txBody>
      </p:sp>
    </p:spTree>
    <p:extLst>
      <p:ext uri="{BB962C8B-B14F-4D97-AF65-F5344CB8AC3E}">
        <p14:creationId xmlns:p14="http://schemas.microsoft.com/office/powerpoint/2010/main" val="8357999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Link zu Datensätzen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11" name="Textfeld 10">
            <a:extLst>
              <a:ext uri="{FF2B5EF4-FFF2-40B4-BE49-F238E27FC236}">
                <a16:creationId xmlns:a16="http://schemas.microsoft.com/office/drawing/2014/main" id="{0C125BDC-D9E4-CDB3-6E5E-00EE5E801BFD}"/>
              </a:ext>
            </a:extLst>
          </p:cNvPr>
          <p:cNvSpPr txBox="1"/>
          <p:nvPr/>
        </p:nvSpPr>
        <p:spPr>
          <a:xfrm>
            <a:off x="838200" y="2055813"/>
            <a:ext cx="8367584" cy="369332"/>
          </a:xfrm>
          <a:prstGeom prst="rect">
            <a:avLst/>
          </a:prstGeom>
          <a:noFill/>
        </p:spPr>
        <p:txBody>
          <a:bodyPr wrap="square">
            <a:spAutoFit/>
          </a:bodyPr>
          <a:lstStyle/>
          <a:p>
            <a:r>
              <a:rPr lang="de-DE">
                <a:hlinkClick r:id="rId3"/>
              </a:rPr>
              <a:t>https://</a:t>
            </a:r>
            <a:r>
              <a:rPr lang="de-DE" err="1">
                <a:hlinkClick r:id="rId3"/>
              </a:rPr>
              <a:t>github.com</a:t>
            </a:r>
            <a:r>
              <a:rPr lang="de-DE">
                <a:hlinkClick r:id="rId3"/>
              </a:rPr>
              <a:t>/</a:t>
            </a:r>
            <a:r>
              <a:rPr lang="de-DE" err="1">
                <a:hlinkClick r:id="rId3"/>
              </a:rPr>
              <a:t>mck-sbs</a:t>
            </a:r>
            <a:r>
              <a:rPr lang="de-DE">
                <a:hlinkClick r:id="rId3"/>
              </a:rPr>
              <a:t>/eigene-</a:t>
            </a:r>
            <a:r>
              <a:rPr lang="de-DE" err="1">
                <a:hlinkClick r:id="rId3"/>
              </a:rPr>
              <a:t>ki</a:t>
            </a:r>
            <a:r>
              <a:rPr lang="de-DE">
                <a:hlinkClick r:id="rId3"/>
              </a:rPr>
              <a:t>-anwendungen-programmieren</a:t>
            </a:r>
            <a:endParaRPr lang="de-DE"/>
          </a:p>
        </p:txBody>
      </p:sp>
      <p:sp>
        <p:nvSpPr>
          <p:cNvPr id="3" name="Foliennummernplatzhalter 2">
            <a:extLst>
              <a:ext uri="{FF2B5EF4-FFF2-40B4-BE49-F238E27FC236}">
                <a16:creationId xmlns:a16="http://schemas.microsoft.com/office/drawing/2014/main" id="{C96B8C7F-64BF-6976-B5AE-DA7723FE1F6A}"/>
              </a:ext>
            </a:extLst>
          </p:cNvPr>
          <p:cNvSpPr>
            <a:spLocks noGrp="1"/>
          </p:cNvSpPr>
          <p:nvPr>
            <p:ph type="sldNum" sz="quarter" idx="12"/>
          </p:nvPr>
        </p:nvSpPr>
        <p:spPr/>
        <p:txBody>
          <a:bodyPr/>
          <a:lstStyle/>
          <a:p>
            <a:fld id="{1897505A-306A-431C-9F21-B23A6B32C6D5}" type="slidenum">
              <a:rPr lang="de-DE" smtClean="0"/>
              <a:t>31</a:t>
            </a:fld>
            <a:endParaRPr lang="de-DE"/>
          </a:p>
        </p:txBody>
      </p:sp>
    </p:spTree>
    <p:extLst>
      <p:ext uri="{BB962C8B-B14F-4D97-AF65-F5344CB8AC3E}">
        <p14:creationId xmlns:p14="http://schemas.microsoft.com/office/powerpoint/2010/main" val="3396659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01-iris, 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4" name="Grafik 3" descr="Ein Bild, das Text, Screenshot, Diagramm, Schrift enthält.&#10;&#10;Automatisch generierte Beschreibung">
            <a:extLst>
              <a:ext uri="{FF2B5EF4-FFF2-40B4-BE49-F238E27FC236}">
                <a16:creationId xmlns:a16="http://schemas.microsoft.com/office/drawing/2014/main" id="{7CB65E5B-8AAD-CDE6-E601-8C973204A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470" y="1690687"/>
            <a:ext cx="9379088" cy="4005777"/>
          </a:xfrm>
          <a:prstGeom prst="rect">
            <a:avLst/>
          </a:prstGeom>
        </p:spPr>
      </p:pic>
      <p:sp>
        <p:nvSpPr>
          <p:cNvPr id="5" name="Textfeld 4">
            <a:extLst>
              <a:ext uri="{FF2B5EF4-FFF2-40B4-BE49-F238E27FC236}">
                <a16:creationId xmlns:a16="http://schemas.microsoft.com/office/drawing/2014/main" id="{E852D739-7D4E-B68D-B101-29AB70768801}"/>
              </a:ext>
            </a:extLst>
          </p:cNvPr>
          <p:cNvSpPr txBox="1"/>
          <p:nvPr/>
        </p:nvSpPr>
        <p:spPr>
          <a:xfrm>
            <a:off x="1532238" y="5869459"/>
            <a:ext cx="1214371" cy="369332"/>
          </a:xfrm>
          <a:prstGeom prst="rect">
            <a:avLst/>
          </a:prstGeom>
          <a:noFill/>
        </p:spPr>
        <p:txBody>
          <a:bodyPr wrap="none" rtlCol="0">
            <a:spAutoFit/>
          </a:bodyPr>
          <a:lstStyle/>
          <a:p>
            <a:r>
              <a:rPr lang="de-DE"/>
              <a:t>erstes KNN</a:t>
            </a:r>
          </a:p>
        </p:txBody>
      </p:sp>
      <p:sp>
        <p:nvSpPr>
          <p:cNvPr id="6" name="Foliennummernplatzhalter 5">
            <a:extLst>
              <a:ext uri="{FF2B5EF4-FFF2-40B4-BE49-F238E27FC236}">
                <a16:creationId xmlns:a16="http://schemas.microsoft.com/office/drawing/2014/main" id="{DD243F71-95A6-C7B5-120C-5256DB751848}"/>
              </a:ext>
            </a:extLst>
          </p:cNvPr>
          <p:cNvSpPr>
            <a:spLocks noGrp="1"/>
          </p:cNvSpPr>
          <p:nvPr>
            <p:ph type="sldNum" sz="quarter" idx="12"/>
          </p:nvPr>
        </p:nvSpPr>
        <p:spPr/>
        <p:txBody>
          <a:bodyPr/>
          <a:lstStyle/>
          <a:p>
            <a:fld id="{1897505A-306A-431C-9F21-B23A6B32C6D5}" type="slidenum">
              <a:rPr lang="de-DE" smtClean="0"/>
              <a:t>32</a:t>
            </a:fld>
            <a:endParaRPr lang="de-DE"/>
          </a:p>
        </p:txBody>
      </p:sp>
    </p:spTree>
    <p:extLst>
      <p:ext uri="{BB962C8B-B14F-4D97-AF65-F5344CB8AC3E}">
        <p14:creationId xmlns:p14="http://schemas.microsoft.com/office/powerpoint/2010/main" val="15619061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02-iris, 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5" name="Grafik 4" descr="Ein Bild, das Diagramm, Reihe, Screenshot enthält.&#10;&#10;Automatisch generierte Beschreibung">
            <a:extLst>
              <a:ext uri="{FF2B5EF4-FFF2-40B4-BE49-F238E27FC236}">
                <a16:creationId xmlns:a16="http://schemas.microsoft.com/office/drawing/2014/main" id="{BECB7FD9-58D8-7D8F-BC36-FBC4D615DD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102" y="1858104"/>
            <a:ext cx="9245251" cy="3356447"/>
          </a:xfrm>
          <a:prstGeom prst="rect">
            <a:avLst/>
          </a:prstGeom>
        </p:spPr>
      </p:pic>
      <p:sp>
        <p:nvSpPr>
          <p:cNvPr id="6" name="Textfeld 5">
            <a:extLst>
              <a:ext uri="{FF2B5EF4-FFF2-40B4-BE49-F238E27FC236}">
                <a16:creationId xmlns:a16="http://schemas.microsoft.com/office/drawing/2014/main" id="{1D23CBEB-5A4A-DEAB-856F-BAC8E6361A54}"/>
              </a:ext>
            </a:extLst>
          </p:cNvPr>
          <p:cNvSpPr txBox="1"/>
          <p:nvPr/>
        </p:nvSpPr>
        <p:spPr>
          <a:xfrm>
            <a:off x="1532238" y="5869459"/>
            <a:ext cx="8492581" cy="646331"/>
          </a:xfrm>
          <a:prstGeom prst="rect">
            <a:avLst/>
          </a:prstGeom>
          <a:noFill/>
        </p:spPr>
        <p:txBody>
          <a:bodyPr wrap="none" rtlCol="0">
            <a:spAutoFit/>
          </a:bodyPr>
          <a:lstStyle/>
          <a:p>
            <a:r>
              <a:rPr lang="de-DE"/>
              <a:t>KNN mit Konfusionsmatrix zur besseren Bewertung</a:t>
            </a:r>
          </a:p>
          <a:p>
            <a:r>
              <a:rPr lang="de-DE"/>
              <a:t>Hyperparameter: Anzahl Hidden-Layer, Anzahl Knoten, Aktivierungsfunktion, Iterationen </a:t>
            </a:r>
          </a:p>
        </p:txBody>
      </p:sp>
      <p:sp>
        <p:nvSpPr>
          <p:cNvPr id="7" name="Foliennummernplatzhalter 6">
            <a:extLst>
              <a:ext uri="{FF2B5EF4-FFF2-40B4-BE49-F238E27FC236}">
                <a16:creationId xmlns:a16="http://schemas.microsoft.com/office/drawing/2014/main" id="{CA451458-ECBB-8D6C-719D-656E96549FE5}"/>
              </a:ext>
            </a:extLst>
          </p:cNvPr>
          <p:cNvSpPr>
            <a:spLocks noGrp="1"/>
          </p:cNvSpPr>
          <p:nvPr>
            <p:ph type="sldNum" sz="quarter" idx="12"/>
          </p:nvPr>
        </p:nvSpPr>
        <p:spPr/>
        <p:txBody>
          <a:bodyPr/>
          <a:lstStyle/>
          <a:p>
            <a:fld id="{1897505A-306A-431C-9F21-B23A6B32C6D5}" type="slidenum">
              <a:rPr lang="de-DE" smtClean="0"/>
              <a:t>33</a:t>
            </a:fld>
            <a:endParaRPr lang="de-DE"/>
          </a:p>
        </p:txBody>
      </p:sp>
    </p:spTree>
    <p:extLst>
      <p:ext uri="{BB962C8B-B14F-4D97-AF65-F5344CB8AC3E}">
        <p14:creationId xmlns:p14="http://schemas.microsoft.com/office/powerpoint/2010/main" val="1535555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Vorbereitung der Daten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Textfeld 2">
            <a:extLst>
              <a:ext uri="{FF2B5EF4-FFF2-40B4-BE49-F238E27FC236}">
                <a16:creationId xmlns:a16="http://schemas.microsoft.com/office/drawing/2014/main" id="{03F647B0-80CB-1385-98ED-01DD0192A8CA}"/>
              </a:ext>
            </a:extLst>
          </p:cNvPr>
          <p:cNvSpPr txBox="1"/>
          <p:nvPr/>
        </p:nvSpPr>
        <p:spPr>
          <a:xfrm>
            <a:off x="429077" y="2055813"/>
            <a:ext cx="11308930" cy="4678204"/>
          </a:xfrm>
          <a:prstGeom prst="rect">
            <a:avLst/>
          </a:prstGeom>
          <a:noFill/>
        </p:spPr>
        <p:txBody>
          <a:bodyPr wrap="none" rtlCol="0">
            <a:spAutoFit/>
          </a:bodyPr>
          <a:lstStyle/>
          <a:p>
            <a:pPr marL="457200" indent="-457200">
              <a:buFont typeface="Arial" panose="020B0604020202020204" pitchFamily="34" charset="0"/>
              <a:buChar char="•"/>
            </a:pPr>
            <a:r>
              <a:rPr lang="de-DE" sz="2800"/>
              <a:t>nicht-numerische Werte in numerische Werte umwandeln</a:t>
            </a:r>
          </a:p>
          <a:p>
            <a:r>
              <a:rPr lang="de-DE" sz="2800"/>
              <a:t> (z. B. </a:t>
            </a:r>
            <a:r>
              <a:rPr lang="de-DE" sz="2800" err="1"/>
              <a:t>Setosa</a:t>
            </a:r>
            <a:r>
              <a:rPr lang="de-DE" sz="2800"/>
              <a:t> </a:t>
            </a:r>
            <a:r>
              <a:rPr lang="de-DE" sz="2800">
                <a:sym typeface="Wingdings" pitchFamily="2" charset="2"/>
              </a:rPr>
              <a:t> 0, Versicolor 1 usw.)</a:t>
            </a:r>
          </a:p>
          <a:p>
            <a:endParaRPr lang="de-DE" sz="2800">
              <a:sym typeface="Wingdings" pitchFamily="2" charset="2"/>
            </a:endParaRPr>
          </a:p>
          <a:p>
            <a:pPr marL="457200" indent="-457200">
              <a:buFont typeface="Arial" panose="020B0604020202020204" pitchFamily="34" charset="0"/>
              <a:buChar char="•"/>
            </a:pPr>
            <a:r>
              <a:rPr lang="de-DE" sz="2800">
                <a:sym typeface="Wingdings" pitchFamily="2" charset="2"/>
              </a:rPr>
              <a:t>bei Datenlücken kann die komplette Zeile entfernt oder die Zelle mit z. B. </a:t>
            </a:r>
          </a:p>
          <a:p>
            <a:r>
              <a:rPr lang="de-DE" sz="2800">
                <a:sym typeface="Wingdings" pitchFamily="2" charset="2"/>
              </a:rPr>
              <a:t>dem Mittelwert der Spalte gefüllt werden</a:t>
            </a:r>
          </a:p>
          <a:p>
            <a:endParaRPr lang="de-DE" sz="2800">
              <a:sym typeface="Wingdings" pitchFamily="2" charset="2"/>
            </a:endParaRPr>
          </a:p>
          <a:p>
            <a:pPr marL="457200" indent="-457200">
              <a:buFont typeface="Arial" panose="020B0604020202020204" pitchFamily="34" charset="0"/>
              <a:buChar char="•"/>
            </a:pPr>
            <a:r>
              <a:rPr lang="de-DE" sz="2800">
                <a:sym typeface="Wingdings" pitchFamily="2" charset="2"/>
              </a:rPr>
              <a:t>Normierung der Daten, um kleine Zahlenwerte zu erhalten </a:t>
            </a:r>
          </a:p>
          <a:p>
            <a:r>
              <a:rPr lang="de-DE" sz="2800">
                <a:sym typeface="Wingdings" pitchFamily="2" charset="2"/>
              </a:rPr>
              <a:t>(etwa zwischen -1 und 1)</a:t>
            </a:r>
          </a:p>
          <a:p>
            <a:endParaRPr lang="de-DE" sz="2800">
              <a:sym typeface="Wingdings" pitchFamily="2" charset="2"/>
            </a:endParaRPr>
          </a:p>
          <a:p>
            <a:r>
              <a:rPr lang="de-DE" sz="2800">
                <a:sym typeface="Wingdings" pitchFamily="2" charset="2"/>
              </a:rPr>
              <a:t> </a:t>
            </a:r>
            <a:r>
              <a:rPr lang="de-DE" sz="2800" b="1" u="sng">
                <a:sym typeface="Wingdings" pitchFamily="2" charset="2"/>
              </a:rPr>
              <a:t>passiert in Orange automatisch</a:t>
            </a:r>
          </a:p>
          <a:p>
            <a:pPr marL="285750" indent="-285750">
              <a:buFont typeface="Arial" panose="020B0604020202020204" pitchFamily="34" charset="0"/>
              <a:buChar char="•"/>
            </a:pPr>
            <a:endParaRPr lang="de-DE"/>
          </a:p>
        </p:txBody>
      </p:sp>
      <p:sp>
        <p:nvSpPr>
          <p:cNvPr id="6" name="Foliennummernplatzhalter 5">
            <a:extLst>
              <a:ext uri="{FF2B5EF4-FFF2-40B4-BE49-F238E27FC236}">
                <a16:creationId xmlns:a16="http://schemas.microsoft.com/office/drawing/2014/main" id="{8143A172-CFDC-B5C4-8A26-D335EB09FEE7}"/>
              </a:ext>
            </a:extLst>
          </p:cNvPr>
          <p:cNvSpPr>
            <a:spLocks noGrp="1"/>
          </p:cNvSpPr>
          <p:nvPr>
            <p:ph type="sldNum" sz="quarter" idx="12"/>
          </p:nvPr>
        </p:nvSpPr>
        <p:spPr/>
        <p:txBody>
          <a:bodyPr/>
          <a:lstStyle/>
          <a:p>
            <a:fld id="{1897505A-306A-431C-9F21-B23A6B32C6D5}" type="slidenum">
              <a:rPr lang="de-DE" smtClean="0"/>
              <a:t>34</a:t>
            </a:fld>
            <a:endParaRPr lang="de-DE"/>
          </a:p>
        </p:txBody>
      </p:sp>
    </p:spTree>
    <p:extLst>
      <p:ext uri="{BB962C8B-B14F-4D97-AF65-F5344CB8AC3E}">
        <p14:creationId xmlns:p14="http://schemas.microsoft.com/office/powerpoint/2010/main" val="21959199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03-mushrooms</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6" name="Textfeld 5">
            <a:extLst>
              <a:ext uri="{FF2B5EF4-FFF2-40B4-BE49-F238E27FC236}">
                <a16:creationId xmlns:a16="http://schemas.microsoft.com/office/drawing/2014/main" id="{1D23CBEB-5A4A-DEAB-856F-BAC8E6361A54}"/>
              </a:ext>
            </a:extLst>
          </p:cNvPr>
          <p:cNvSpPr txBox="1"/>
          <p:nvPr/>
        </p:nvSpPr>
        <p:spPr>
          <a:xfrm>
            <a:off x="605875" y="2068169"/>
            <a:ext cx="10408966" cy="2308324"/>
          </a:xfrm>
          <a:prstGeom prst="rect">
            <a:avLst/>
          </a:prstGeom>
          <a:noFill/>
        </p:spPr>
        <p:txBody>
          <a:bodyPr wrap="square" rtlCol="0">
            <a:spAutoFit/>
          </a:bodyPr>
          <a:lstStyle/>
          <a:p>
            <a:r>
              <a:rPr lang="de-DE" sz="2400" b="1" u="sng"/>
              <a:t>Übung: </a:t>
            </a:r>
          </a:p>
          <a:p>
            <a:endParaRPr lang="de-DE" sz="2400"/>
          </a:p>
          <a:p>
            <a:r>
              <a:rPr lang="de-DE" sz="2400"/>
              <a:t>Erstellen Sie eine KI, um Pilze in essbar und giftig zu klassifizieren.</a:t>
            </a:r>
          </a:p>
          <a:p>
            <a:r>
              <a:rPr lang="de-DE" sz="2400"/>
              <a:t> </a:t>
            </a:r>
          </a:p>
          <a:p>
            <a:r>
              <a:rPr lang="de-DE" sz="2400"/>
              <a:t>Informationen zum Datensatz: </a:t>
            </a:r>
          </a:p>
          <a:p>
            <a:r>
              <a:rPr lang="de-DE" sz="2400">
                <a:hlinkClick r:id="rId3"/>
              </a:rPr>
              <a:t>https://</a:t>
            </a:r>
            <a:r>
              <a:rPr lang="de-DE" sz="2400" err="1">
                <a:hlinkClick r:id="rId3"/>
              </a:rPr>
              <a:t>archive.ics.uci.edu</a:t>
            </a:r>
            <a:r>
              <a:rPr lang="de-DE" sz="2400">
                <a:hlinkClick r:id="rId3"/>
              </a:rPr>
              <a:t>/</a:t>
            </a:r>
            <a:r>
              <a:rPr lang="de-DE" sz="2400" err="1">
                <a:hlinkClick r:id="rId3"/>
              </a:rPr>
              <a:t>dataset</a:t>
            </a:r>
            <a:r>
              <a:rPr lang="de-DE" sz="2400">
                <a:hlinkClick r:id="rId3"/>
              </a:rPr>
              <a:t>/73/</a:t>
            </a:r>
            <a:r>
              <a:rPr lang="de-DE" sz="2400" err="1">
                <a:hlinkClick r:id="rId3"/>
              </a:rPr>
              <a:t>mushroom</a:t>
            </a:r>
            <a:r>
              <a:rPr lang="de-DE" sz="2400">
                <a:hlinkClick r:id="rId3"/>
              </a:rPr>
              <a:t> </a:t>
            </a:r>
            <a:endParaRPr lang="de-DE" sz="2400"/>
          </a:p>
        </p:txBody>
      </p:sp>
      <p:sp>
        <p:nvSpPr>
          <p:cNvPr id="3" name="Foliennummernplatzhalter 2">
            <a:extLst>
              <a:ext uri="{FF2B5EF4-FFF2-40B4-BE49-F238E27FC236}">
                <a16:creationId xmlns:a16="http://schemas.microsoft.com/office/drawing/2014/main" id="{9B71C1D2-B13D-35F0-072A-5318BF863CA4}"/>
              </a:ext>
            </a:extLst>
          </p:cNvPr>
          <p:cNvSpPr>
            <a:spLocks noGrp="1"/>
          </p:cNvSpPr>
          <p:nvPr>
            <p:ph type="sldNum" sz="quarter" idx="12"/>
          </p:nvPr>
        </p:nvSpPr>
        <p:spPr/>
        <p:txBody>
          <a:bodyPr/>
          <a:lstStyle/>
          <a:p>
            <a:fld id="{1897505A-306A-431C-9F21-B23A6B32C6D5}" type="slidenum">
              <a:rPr lang="de-DE" smtClean="0"/>
              <a:t>35</a:t>
            </a:fld>
            <a:endParaRPr lang="de-DE"/>
          </a:p>
        </p:txBody>
      </p:sp>
    </p:spTree>
    <p:extLst>
      <p:ext uri="{BB962C8B-B14F-4D97-AF65-F5344CB8AC3E}">
        <p14:creationId xmlns:p14="http://schemas.microsoft.com/office/powerpoint/2010/main" val="2743240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04-iris, 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6" name="Textfeld 5">
            <a:extLst>
              <a:ext uri="{FF2B5EF4-FFF2-40B4-BE49-F238E27FC236}">
                <a16:creationId xmlns:a16="http://schemas.microsoft.com/office/drawing/2014/main" id="{1D23CBEB-5A4A-DEAB-856F-BAC8E6361A54}"/>
              </a:ext>
            </a:extLst>
          </p:cNvPr>
          <p:cNvSpPr txBox="1"/>
          <p:nvPr/>
        </p:nvSpPr>
        <p:spPr>
          <a:xfrm>
            <a:off x="1532238" y="5869459"/>
            <a:ext cx="4404411" cy="369332"/>
          </a:xfrm>
          <a:prstGeom prst="rect">
            <a:avLst/>
          </a:prstGeom>
          <a:noFill/>
        </p:spPr>
        <p:txBody>
          <a:bodyPr wrap="none" rtlCol="0">
            <a:spAutoFit/>
          </a:bodyPr>
          <a:lstStyle/>
          <a:p>
            <a:r>
              <a:rPr lang="de-DE"/>
              <a:t>Modell für die Wiederverwendung speichern</a:t>
            </a:r>
          </a:p>
        </p:txBody>
      </p:sp>
      <p:pic>
        <p:nvPicPr>
          <p:cNvPr id="4" name="Grafik 3" descr="Ein Bild, das Diagramm, Reihe, Screenshot, Text enthält.&#10;&#10;Automatisch generierte Beschreibung">
            <a:extLst>
              <a:ext uri="{FF2B5EF4-FFF2-40B4-BE49-F238E27FC236}">
                <a16:creationId xmlns:a16="http://schemas.microsoft.com/office/drawing/2014/main" id="{26035BDA-788D-401B-B169-CAFA4427F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859" y="1386758"/>
            <a:ext cx="9459098" cy="3724963"/>
          </a:xfrm>
          <a:prstGeom prst="rect">
            <a:avLst/>
          </a:prstGeom>
        </p:spPr>
      </p:pic>
      <p:sp>
        <p:nvSpPr>
          <p:cNvPr id="7" name="Foliennummernplatzhalter 6">
            <a:extLst>
              <a:ext uri="{FF2B5EF4-FFF2-40B4-BE49-F238E27FC236}">
                <a16:creationId xmlns:a16="http://schemas.microsoft.com/office/drawing/2014/main" id="{A9505E05-5165-3DB2-50E0-2D4CB6BF25CD}"/>
              </a:ext>
            </a:extLst>
          </p:cNvPr>
          <p:cNvSpPr>
            <a:spLocks noGrp="1"/>
          </p:cNvSpPr>
          <p:nvPr>
            <p:ph type="sldNum" sz="quarter" idx="12"/>
          </p:nvPr>
        </p:nvSpPr>
        <p:spPr/>
        <p:txBody>
          <a:bodyPr/>
          <a:lstStyle/>
          <a:p>
            <a:fld id="{1897505A-306A-431C-9F21-B23A6B32C6D5}" type="slidenum">
              <a:rPr lang="de-DE" smtClean="0"/>
              <a:t>36</a:t>
            </a:fld>
            <a:endParaRPr lang="de-DE"/>
          </a:p>
        </p:txBody>
      </p:sp>
    </p:spTree>
    <p:extLst>
      <p:ext uri="{BB962C8B-B14F-4D97-AF65-F5344CB8AC3E}">
        <p14:creationId xmlns:p14="http://schemas.microsoft.com/office/powerpoint/2010/main" val="418225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05-iris, 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6" name="Textfeld 5">
            <a:extLst>
              <a:ext uri="{FF2B5EF4-FFF2-40B4-BE49-F238E27FC236}">
                <a16:creationId xmlns:a16="http://schemas.microsoft.com/office/drawing/2014/main" id="{1D23CBEB-5A4A-DEAB-856F-BAC8E6361A54}"/>
              </a:ext>
            </a:extLst>
          </p:cNvPr>
          <p:cNvSpPr txBox="1"/>
          <p:nvPr/>
        </p:nvSpPr>
        <p:spPr>
          <a:xfrm>
            <a:off x="1532238" y="5869459"/>
            <a:ext cx="5557675" cy="369332"/>
          </a:xfrm>
          <a:prstGeom prst="rect">
            <a:avLst/>
          </a:prstGeom>
          <a:noFill/>
        </p:spPr>
        <p:txBody>
          <a:bodyPr wrap="none" rtlCol="0">
            <a:spAutoFit/>
          </a:bodyPr>
          <a:lstStyle/>
          <a:p>
            <a:r>
              <a:rPr lang="de-DE"/>
              <a:t>gespeichertes Modell laden und anwenden (</a:t>
            </a:r>
            <a:r>
              <a:rPr lang="de-DE" err="1"/>
              <a:t>iris_test.csv</a:t>
            </a:r>
            <a:r>
              <a:rPr lang="de-DE"/>
              <a:t>)</a:t>
            </a:r>
          </a:p>
        </p:txBody>
      </p:sp>
      <p:pic>
        <p:nvPicPr>
          <p:cNvPr id="5" name="Grafik 4" descr="Ein Bild, das Text, Software, Diagramm, Computersymbol enthält.&#10;&#10;Automatisch generierte Beschreibung">
            <a:extLst>
              <a:ext uri="{FF2B5EF4-FFF2-40B4-BE49-F238E27FC236}">
                <a16:creationId xmlns:a16="http://schemas.microsoft.com/office/drawing/2014/main" id="{C0AB7745-8A67-2DA8-EAE2-252C340C6E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428" y="1293513"/>
            <a:ext cx="7772400" cy="3823180"/>
          </a:xfrm>
          <a:prstGeom prst="rect">
            <a:avLst/>
          </a:prstGeom>
        </p:spPr>
      </p:pic>
      <p:sp>
        <p:nvSpPr>
          <p:cNvPr id="7" name="Foliennummernplatzhalter 6">
            <a:extLst>
              <a:ext uri="{FF2B5EF4-FFF2-40B4-BE49-F238E27FC236}">
                <a16:creationId xmlns:a16="http://schemas.microsoft.com/office/drawing/2014/main" id="{B8564491-BB06-DF5C-924B-8C92700732BA}"/>
              </a:ext>
            </a:extLst>
          </p:cNvPr>
          <p:cNvSpPr>
            <a:spLocks noGrp="1"/>
          </p:cNvSpPr>
          <p:nvPr>
            <p:ph type="sldNum" sz="quarter" idx="12"/>
          </p:nvPr>
        </p:nvSpPr>
        <p:spPr/>
        <p:txBody>
          <a:bodyPr/>
          <a:lstStyle/>
          <a:p>
            <a:fld id="{1897505A-306A-431C-9F21-B23A6B32C6D5}" type="slidenum">
              <a:rPr lang="de-DE" smtClean="0"/>
              <a:t>37</a:t>
            </a:fld>
            <a:endParaRPr lang="de-DE"/>
          </a:p>
        </p:txBody>
      </p:sp>
    </p:spTree>
    <p:extLst>
      <p:ext uri="{BB962C8B-B14F-4D97-AF65-F5344CB8AC3E}">
        <p14:creationId xmlns:p14="http://schemas.microsoft.com/office/powerpoint/2010/main" val="14124850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06-iris, Regression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6" name="Textfeld 5">
            <a:extLst>
              <a:ext uri="{FF2B5EF4-FFF2-40B4-BE49-F238E27FC236}">
                <a16:creationId xmlns:a16="http://schemas.microsoft.com/office/drawing/2014/main" id="{1D23CBEB-5A4A-DEAB-856F-BAC8E6361A54}"/>
              </a:ext>
            </a:extLst>
          </p:cNvPr>
          <p:cNvSpPr txBox="1"/>
          <p:nvPr/>
        </p:nvSpPr>
        <p:spPr>
          <a:xfrm>
            <a:off x="1532238" y="5869459"/>
            <a:ext cx="3091359" cy="369332"/>
          </a:xfrm>
          <a:prstGeom prst="rect">
            <a:avLst/>
          </a:prstGeom>
          <a:noFill/>
        </p:spPr>
        <p:txBody>
          <a:bodyPr wrap="none" rtlCol="0">
            <a:spAutoFit/>
          </a:bodyPr>
          <a:lstStyle/>
          <a:p>
            <a:r>
              <a:rPr lang="de-DE"/>
              <a:t>Länge eines Blattes bestimmen</a:t>
            </a:r>
          </a:p>
        </p:txBody>
      </p:sp>
      <p:pic>
        <p:nvPicPr>
          <p:cNvPr id="4" name="Grafik 3" descr="Ein Bild, das Text, Diagramm, Software, Screenshot enthält.&#10;&#10;Automatisch generierte Beschreibung">
            <a:extLst>
              <a:ext uri="{FF2B5EF4-FFF2-40B4-BE49-F238E27FC236}">
                <a16:creationId xmlns:a16="http://schemas.microsoft.com/office/drawing/2014/main" id="{DCE81C8C-3514-61A7-678C-2CC179206D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238" y="1311336"/>
            <a:ext cx="5751431" cy="4326873"/>
          </a:xfrm>
          <a:prstGeom prst="rect">
            <a:avLst/>
          </a:prstGeom>
        </p:spPr>
      </p:pic>
      <p:sp>
        <p:nvSpPr>
          <p:cNvPr id="9" name="Foliennummernplatzhalter 8">
            <a:extLst>
              <a:ext uri="{FF2B5EF4-FFF2-40B4-BE49-F238E27FC236}">
                <a16:creationId xmlns:a16="http://schemas.microsoft.com/office/drawing/2014/main" id="{C7CF1B15-6A1A-7BEC-AA0F-65C5B2132F47}"/>
              </a:ext>
            </a:extLst>
          </p:cNvPr>
          <p:cNvSpPr>
            <a:spLocks noGrp="1"/>
          </p:cNvSpPr>
          <p:nvPr>
            <p:ph type="sldNum" sz="quarter" idx="12"/>
          </p:nvPr>
        </p:nvSpPr>
        <p:spPr/>
        <p:txBody>
          <a:bodyPr/>
          <a:lstStyle/>
          <a:p>
            <a:fld id="{1897505A-306A-431C-9F21-B23A6B32C6D5}" type="slidenum">
              <a:rPr lang="de-DE" smtClean="0"/>
              <a:t>38</a:t>
            </a:fld>
            <a:endParaRPr lang="de-DE"/>
          </a:p>
        </p:txBody>
      </p:sp>
    </p:spTree>
    <p:extLst>
      <p:ext uri="{BB962C8B-B14F-4D97-AF65-F5344CB8AC3E}">
        <p14:creationId xmlns:p14="http://schemas.microsoft.com/office/powerpoint/2010/main" val="7254213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07-diamonds</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10" name="Grafik 9">
            <a:extLst>
              <a:ext uri="{FF2B5EF4-FFF2-40B4-BE49-F238E27FC236}">
                <a16:creationId xmlns:a16="http://schemas.microsoft.com/office/drawing/2014/main" id="{FE5FBC1A-C019-CC46-A3A8-542B5BCA1208}"/>
              </a:ext>
            </a:extLst>
          </p:cNvPr>
          <p:cNvPicPr>
            <a:picLocks noChangeAspect="1"/>
          </p:cNvPicPr>
          <p:nvPr/>
        </p:nvPicPr>
        <p:blipFill>
          <a:blip r:embed="rId3"/>
          <a:stretch>
            <a:fillRect/>
          </a:stretch>
        </p:blipFill>
        <p:spPr>
          <a:xfrm>
            <a:off x="2243267" y="-12356"/>
            <a:ext cx="2304019" cy="482012"/>
          </a:xfrm>
          <a:prstGeom prst="rect">
            <a:avLst/>
          </a:prstGeom>
        </p:spPr>
      </p:pic>
      <p:sp>
        <p:nvSpPr>
          <p:cNvPr id="6" name="Textfeld 5">
            <a:extLst>
              <a:ext uri="{FF2B5EF4-FFF2-40B4-BE49-F238E27FC236}">
                <a16:creationId xmlns:a16="http://schemas.microsoft.com/office/drawing/2014/main" id="{1D23CBEB-5A4A-DEAB-856F-BAC8E6361A54}"/>
              </a:ext>
            </a:extLst>
          </p:cNvPr>
          <p:cNvSpPr txBox="1"/>
          <p:nvPr/>
        </p:nvSpPr>
        <p:spPr>
          <a:xfrm>
            <a:off x="605875" y="2068169"/>
            <a:ext cx="10408966" cy="2308324"/>
          </a:xfrm>
          <a:prstGeom prst="rect">
            <a:avLst/>
          </a:prstGeom>
          <a:noFill/>
        </p:spPr>
        <p:txBody>
          <a:bodyPr wrap="square" rtlCol="0">
            <a:spAutoFit/>
          </a:bodyPr>
          <a:lstStyle/>
          <a:p>
            <a:r>
              <a:rPr lang="de-DE" sz="2400" b="1" u="sng"/>
              <a:t>Übung: </a:t>
            </a:r>
          </a:p>
          <a:p>
            <a:endParaRPr lang="de-DE" sz="2400"/>
          </a:p>
          <a:p>
            <a:r>
              <a:rPr lang="de-DE" sz="2400"/>
              <a:t>Erstellen Sie eine KI, um den Preis von Diamanten zu bestimmen.</a:t>
            </a:r>
          </a:p>
          <a:p>
            <a:r>
              <a:rPr lang="de-DE" sz="2400"/>
              <a:t> </a:t>
            </a:r>
          </a:p>
          <a:p>
            <a:r>
              <a:rPr lang="de-DE" sz="2400"/>
              <a:t>Informationen zum Datensatz: </a:t>
            </a:r>
          </a:p>
          <a:p>
            <a:r>
              <a:rPr lang="de-DE" sz="2400">
                <a:hlinkClick r:id="rId4"/>
              </a:rPr>
              <a:t>https://</a:t>
            </a:r>
            <a:r>
              <a:rPr lang="de-DE" sz="2400" err="1">
                <a:hlinkClick r:id="rId4"/>
              </a:rPr>
              <a:t>www.openml.org</a:t>
            </a:r>
            <a:r>
              <a:rPr lang="de-DE" sz="2400">
                <a:hlinkClick r:id="rId4"/>
              </a:rPr>
              <a:t>/</a:t>
            </a:r>
            <a:r>
              <a:rPr lang="de-DE" sz="2400" err="1">
                <a:hlinkClick r:id="rId4"/>
              </a:rPr>
              <a:t>search?type</a:t>
            </a:r>
            <a:r>
              <a:rPr lang="de-DE" sz="2400">
                <a:hlinkClick r:id="rId4"/>
              </a:rPr>
              <a:t>=</a:t>
            </a:r>
            <a:r>
              <a:rPr lang="de-DE" sz="2400" err="1">
                <a:hlinkClick r:id="rId4"/>
              </a:rPr>
              <a:t>data&amp;sort</a:t>
            </a:r>
            <a:r>
              <a:rPr lang="de-DE" sz="2400">
                <a:hlinkClick r:id="rId4"/>
              </a:rPr>
              <a:t>=</a:t>
            </a:r>
            <a:r>
              <a:rPr lang="de-DE" sz="2400" err="1">
                <a:hlinkClick r:id="rId4"/>
              </a:rPr>
              <a:t>runs&amp;id</a:t>
            </a:r>
            <a:r>
              <a:rPr lang="de-DE" sz="2400">
                <a:hlinkClick r:id="rId4"/>
              </a:rPr>
              <a:t>=42225&amp;status=</a:t>
            </a:r>
            <a:r>
              <a:rPr lang="de-DE" sz="2400" err="1">
                <a:hlinkClick r:id="rId4"/>
              </a:rPr>
              <a:t>active</a:t>
            </a:r>
            <a:endParaRPr lang="de-DE" sz="2400"/>
          </a:p>
        </p:txBody>
      </p:sp>
      <p:sp>
        <p:nvSpPr>
          <p:cNvPr id="3" name="Foliennummernplatzhalter 2">
            <a:extLst>
              <a:ext uri="{FF2B5EF4-FFF2-40B4-BE49-F238E27FC236}">
                <a16:creationId xmlns:a16="http://schemas.microsoft.com/office/drawing/2014/main" id="{E292732B-4C64-C83B-D798-640645EE5136}"/>
              </a:ext>
            </a:extLst>
          </p:cNvPr>
          <p:cNvSpPr>
            <a:spLocks noGrp="1"/>
          </p:cNvSpPr>
          <p:nvPr>
            <p:ph type="sldNum" sz="quarter" idx="12"/>
          </p:nvPr>
        </p:nvSpPr>
        <p:spPr/>
        <p:txBody>
          <a:bodyPr/>
          <a:lstStyle/>
          <a:p>
            <a:fld id="{1897505A-306A-431C-9F21-B23A6B32C6D5}" type="slidenum">
              <a:rPr lang="de-DE" smtClean="0"/>
              <a:t>39</a:t>
            </a:fld>
            <a:endParaRPr lang="de-DE"/>
          </a:p>
        </p:txBody>
      </p:sp>
    </p:spTree>
    <p:extLst>
      <p:ext uri="{BB962C8B-B14F-4D97-AF65-F5344CB8AC3E}">
        <p14:creationId xmlns:p14="http://schemas.microsoft.com/office/powerpoint/2010/main" val="1505842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z="4000" b="1"/>
              <a:t>	„Kochrezept“ zur KI Entwicklung</a:t>
            </a:r>
          </a:p>
        </p:txBody>
      </p:sp>
      <p:sp>
        <p:nvSpPr>
          <p:cNvPr id="3" name="Inhaltsplatzhalter 2"/>
          <p:cNvSpPr>
            <a:spLocks noGrp="1"/>
          </p:cNvSpPr>
          <p:nvPr>
            <p:ph idx="1"/>
          </p:nvPr>
        </p:nvSpPr>
        <p:spPr>
          <a:xfrm>
            <a:off x="838200" y="1597891"/>
            <a:ext cx="10515600" cy="5080000"/>
          </a:xfrm>
        </p:spPr>
        <p:txBody>
          <a:bodyPr>
            <a:normAutofit/>
          </a:bodyPr>
          <a:lstStyle/>
          <a:p>
            <a:pPr marL="0" indent="0">
              <a:buNone/>
            </a:pPr>
            <a:endParaRPr lang="de-DE"/>
          </a:p>
          <a:p>
            <a:pPr marL="0" indent="0">
              <a:buNone/>
            </a:pPr>
            <a:endParaRPr lang="de-DE"/>
          </a:p>
          <a:p>
            <a:pPr marL="0" indent="0">
              <a:buNone/>
            </a:pPr>
            <a:endParaRPr lang="de-DE"/>
          </a:p>
          <a:p>
            <a:pPr marL="0" indent="0">
              <a:buNone/>
            </a:pPr>
            <a:endParaRPr lang="de-DE"/>
          </a:p>
          <a:p>
            <a:pPr marL="0" indent="0">
              <a:buNone/>
            </a:pPr>
            <a:endParaRPr lang="de-DE"/>
          </a:p>
          <a:p>
            <a:pPr marL="0" indent="0">
              <a:buNone/>
            </a:pPr>
            <a:endParaRPr lang="de-DE"/>
          </a:p>
          <a:p>
            <a:pPr marL="0" indent="0">
              <a:buNone/>
            </a:pPr>
            <a:endParaRPr lang="de-DE"/>
          </a:p>
        </p:txBody>
      </p:sp>
      <p:pic>
        <p:nvPicPr>
          <p:cNvPr id="9" name="Grafik 8"/>
          <p:cNvPicPr>
            <a:picLocks noChangeAspect="1"/>
          </p:cNvPicPr>
          <p:nvPr/>
        </p:nvPicPr>
        <p:blipFill>
          <a:blip r:embed="rId2"/>
          <a:stretch>
            <a:fillRect/>
          </a:stretch>
        </p:blipFill>
        <p:spPr>
          <a:xfrm>
            <a:off x="401782" y="1927584"/>
            <a:ext cx="10582275" cy="2609850"/>
          </a:xfrm>
          <a:prstGeom prst="rect">
            <a:avLst/>
          </a:prstGeom>
        </p:spPr>
      </p:pic>
      <p:sp>
        <p:nvSpPr>
          <p:cNvPr id="10" name="Textfeld 9"/>
          <p:cNvSpPr txBox="1"/>
          <p:nvPr/>
        </p:nvSpPr>
        <p:spPr>
          <a:xfrm>
            <a:off x="3916218" y="1643376"/>
            <a:ext cx="4359564" cy="369332"/>
          </a:xfrm>
          <a:prstGeom prst="rect">
            <a:avLst/>
          </a:prstGeom>
          <a:noFill/>
        </p:spPr>
        <p:txBody>
          <a:bodyPr wrap="square" rtlCol="0">
            <a:spAutoFit/>
          </a:bodyPr>
          <a:lstStyle/>
          <a:p>
            <a:r>
              <a:rPr lang="de-DE" b="1" u="sng"/>
              <a:t>Auszug aus Iris Flower Dataset</a:t>
            </a:r>
          </a:p>
        </p:txBody>
      </p:sp>
      <p:sp>
        <p:nvSpPr>
          <p:cNvPr id="11" name="Rechteck 10"/>
          <p:cNvSpPr/>
          <p:nvPr/>
        </p:nvSpPr>
        <p:spPr>
          <a:xfrm>
            <a:off x="720436" y="4678050"/>
            <a:ext cx="10547927" cy="1084015"/>
          </a:xfrm>
          <a:prstGeom prst="rect">
            <a:avLst/>
          </a:prstGeom>
        </p:spPr>
        <p:txBody>
          <a:bodyPr wrap="square">
            <a:spAutoFit/>
          </a:bodyPr>
          <a:lstStyle/>
          <a:p>
            <a:pPr algn="just">
              <a:lnSpc>
                <a:spcPct val="107000"/>
              </a:lnSpc>
              <a:spcAft>
                <a:spcPts val="800"/>
              </a:spcAft>
            </a:pPr>
            <a:r>
              <a:rPr lang="de-DE" b="1">
                <a:latin typeface="Arial" panose="020B0604020202020204" pitchFamily="34" charset="0"/>
                <a:ea typeface="Calibri" panose="020F0502020204030204" pitchFamily="34" charset="0"/>
                <a:cs typeface="Times New Roman" panose="02020603050405020304" pitchFamily="18" charset="0"/>
              </a:rPr>
              <a:t>Aufgabenstellung:</a:t>
            </a:r>
            <a:r>
              <a:rPr lang="de-DE">
                <a:latin typeface="Arial" panose="020B0604020202020204" pitchFamily="34" charset="0"/>
                <a:ea typeface="Calibri" panose="020F0502020204030204" pitchFamily="34" charset="0"/>
                <a:cs typeface="Times New Roman" panose="02020603050405020304" pitchFamily="18" charset="0"/>
              </a:rPr>
              <a:t> Mit Hilfe von vier Variablen (sl, sw, pl, pw) soll die Klasse automatisch von der KI bestimmt werden.</a:t>
            </a:r>
            <a:endParaRPr lang="de-DE" sz="16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de-DE" b="1">
                <a:latin typeface="Arial" panose="020B0604020202020204" pitchFamily="34" charset="0"/>
                <a:ea typeface="Calibri" panose="020F0502020204030204" pitchFamily="34" charset="0"/>
                <a:cs typeface="Times New Roman" panose="02020603050405020304" pitchFamily="18" charset="0"/>
              </a:rPr>
              <a:t>Annahme:</a:t>
            </a:r>
            <a:r>
              <a:rPr lang="de-DE">
                <a:latin typeface="Arial" panose="020B0604020202020204" pitchFamily="34" charset="0"/>
                <a:ea typeface="Calibri" panose="020F0502020204030204" pitchFamily="34" charset="0"/>
                <a:cs typeface="Times New Roman" panose="02020603050405020304" pitchFamily="18" charset="0"/>
              </a:rPr>
              <a:t> Die KI ist eine Black-Box, deren Inhalt zu einem späteren Zeitpunkt betrachtet wird.</a:t>
            </a:r>
            <a:endParaRPr lang="de-DE" sz="160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Grafik 7" descr="https://www.sbs-herzogenaurach.de/fileadmin/system/res/images/logo.png">
            <a:extLst>
              <a:ext uri="{FF2B5EF4-FFF2-40B4-BE49-F238E27FC236}">
                <a16:creationId xmlns:a16="http://schemas.microsoft.com/office/drawing/2014/main" id="{6AD8D632-FDC5-264D-BEB7-AF5B485E01C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E5A45ED3-FC7E-23DD-1ED3-95E09EEA7967}"/>
              </a:ext>
            </a:extLst>
          </p:cNvPr>
          <p:cNvSpPr>
            <a:spLocks noGrp="1"/>
          </p:cNvSpPr>
          <p:nvPr>
            <p:ph type="sldNum" sz="quarter" idx="12"/>
          </p:nvPr>
        </p:nvSpPr>
        <p:spPr/>
        <p:txBody>
          <a:bodyPr/>
          <a:lstStyle/>
          <a:p>
            <a:fld id="{1897505A-306A-431C-9F21-B23A6B32C6D5}" type="slidenum">
              <a:rPr lang="de-DE" smtClean="0"/>
              <a:t>4</a:t>
            </a:fld>
            <a:endParaRPr lang="de-DE"/>
          </a:p>
        </p:txBody>
      </p:sp>
    </p:spTree>
    <p:extLst>
      <p:ext uri="{BB962C8B-B14F-4D97-AF65-F5344CB8AC3E}">
        <p14:creationId xmlns:p14="http://schemas.microsoft.com/office/powerpoint/2010/main" val="11142882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08-adult, 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7" name="Textfeld 6">
            <a:extLst>
              <a:ext uri="{FF2B5EF4-FFF2-40B4-BE49-F238E27FC236}">
                <a16:creationId xmlns:a16="http://schemas.microsoft.com/office/drawing/2014/main" id="{6FA91835-5F73-2349-18D5-E11E4B7892DA}"/>
              </a:ext>
            </a:extLst>
          </p:cNvPr>
          <p:cNvSpPr txBox="1"/>
          <p:nvPr/>
        </p:nvSpPr>
        <p:spPr>
          <a:xfrm>
            <a:off x="429078" y="1690688"/>
            <a:ext cx="10308078" cy="3539430"/>
          </a:xfrm>
          <a:prstGeom prst="rect">
            <a:avLst/>
          </a:prstGeom>
          <a:noFill/>
        </p:spPr>
        <p:txBody>
          <a:bodyPr wrap="none" rtlCol="0">
            <a:spAutoFit/>
          </a:bodyPr>
          <a:lstStyle/>
          <a:p>
            <a:r>
              <a:rPr lang="de-DE" sz="2800"/>
              <a:t>Informationen zum Datensatz:</a:t>
            </a:r>
          </a:p>
          <a:p>
            <a:r>
              <a:rPr lang="de-DE" sz="2800">
                <a:sym typeface="Wingdings" pitchFamily="2" charset="2"/>
                <a:hlinkClick r:id="rId3"/>
              </a:rPr>
              <a:t>https://</a:t>
            </a:r>
            <a:r>
              <a:rPr lang="de-DE" sz="2800" err="1">
                <a:sym typeface="Wingdings" pitchFamily="2" charset="2"/>
                <a:hlinkClick r:id="rId3"/>
              </a:rPr>
              <a:t>archive.ics.uci.edu</a:t>
            </a:r>
            <a:r>
              <a:rPr lang="de-DE" sz="2800">
                <a:sym typeface="Wingdings" pitchFamily="2" charset="2"/>
                <a:hlinkClick r:id="rId3"/>
              </a:rPr>
              <a:t>/</a:t>
            </a:r>
            <a:r>
              <a:rPr lang="de-DE" sz="2800" err="1">
                <a:sym typeface="Wingdings" pitchFamily="2" charset="2"/>
                <a:hlinkClick r:id="rId3"/>
              </a:rPr>
              <a:t>dataset</a:t>
            </a:r>
            <a:r>
              <a:rPr lang="de-DE" sz="2800">
                <a:sym typeface="Wingdings" pitchFamily="2" charset="2"/>
                <a:hlinkClick r:id="rId3"/>
              </a:rPr>
              <a:t>/2/adult</a:t>
            </a:r>
            <a:endParaRPr lang="de-DE" sz="2800">
              <a:sym typeface="Wingdings" pitchFamily="2" charset="2"/>
            </a:endParaRPr>
          </a:p>
          <a:p>
            <a:endParaRPr lang="de-DE" sz="2800">
              <a:sym typeface="Wingdings" pitchFamily="2" charset="2"/>
            </a:endParaRPr>
          </a:p>
          <a:p>
            <a:pPr marL="285750" indent="-285750">
              <a:buFont typeface="Arial" panose="020B0604020202020204" pitchFamily="34" charset="0"/>
              <a:buChar char="•"/>
            </a:pPr>
            <a:r>
              <a:rPr lang="de-DE" sz="2800"/>
              <a:t>Welche Spalten sind problematisch?</a:t>
            </a:r>
          </a:p>
          <a:p>
            <a:pPr marL="285750" indent="-285750">
              <a:buFont typeface="Arial" panose="020B0604020202020204" pitchFamily="34" charset="0"/>
              <a:buChar char="•"/>
            </a:pPr>
            <a:r>
              <a:rPr lang="de-DE" sz="2800"/>
              <a:t>Wenn offensichtlich problematische Spalten entfernt werden, kann </a:t>
            </a:r>
          </a:p>
          <a:p>
            <a:r>
              <a:rPr lang="de-DE" sz="2800"/>
              <a:t>der Datensatz trotzdem kritische Korrelationen enthalten! </a:t>
            </a:r>
          </a:p>
          <a:p>
            <a:endParaRPr lang="de-DE" sz="2800"/>
          </a:p>
          <a:p>
            <a:pPr algn="ctr"/>
            <a:r>
              <a:rPr lang="de-DE" sz="2800" b="1"/>
              <a:t>Korrelation != Kausalrelation</a:t>
            </a:r>
          </a:p>
        </p:txBody>
      </p:sp>
      <p:sp>
        <p:nvSpPr>
          <p:cNvPr id="11" name="Foliennummernplatzhalter 10">
            <a:extLst>
              <a:ext uri="{FF2B5EF4-FFF2-40B4-BE49-F238E27FC236}">
                <a16:creationId xmlns:a16="http://schemas.microsoft.com/office/drawing/2014/main" id="{FDA4E8CC-CF95-B890-051B-EEA887A39D6C}"/>
              </a:ext>
            </a:extLst>
          </p:cNvPr>
          <p:cNvSpPr>
            <a:spLocks noGrp="1"/>
          </p:cNvSpPr>
          <p:nvPr>
            <p:ph type="sldNum" sz="quarter" idx="12"/>
          </p:nvPr>
        </p:nvSpPr>
        <p:spPr/>
        <p:txBody>
          <a:bodyPr/>
          <a:lstStyle/>
          <a:p>
            <a:fld id="{1897505A-306A-431C-9F21-B23A6B32C6D5}" type="slidenum">
              <a:rPr lang="de-DE" smtClean="0"/>
              <a:t>40</a:t>
            </a:fld>
            <a:endParaRPr lang="de-DE"/>
          </a:p>
        </p:txBody>
      </p:sp>
    </p:spTree>
    <p:extLst>
      <p:ext uri="{BB962C8B-B14F-4D97-AF65-F5344CB8AC3E}">
        <p14:creationId xmlns:p14="http://schemas.microsoft.com/office/powerpoint/2010/main" val="795772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4" name="Grafik 3" descr="Ein Bild, das Text, Screenshot, Zahl, Schrift enthält.&#10;&#10;Automatisch generierte Beschreibung">
            <a:extLst>
              <a:ext uri="{FF2B5EF4-FFF2-40B4-BE49-F238E27FC236}">
                <a16:creationId xmlns:a16="http://schemas.microsoft.com/office/drawing/2014/main" id="{AF04670A-F68A-2BAC-760E-311FF66964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017" y="0"/>
            <a:ext cx="6045966" cy="6858000"/>
          </a:xfrm>
          <a:prstGeom prst="rect">
            <a:avLst/>
          </a:prstGeom>
        </p:spPr>
      </p:pic>
      <p:sp>
        <p:nvSpPr>
          <p:cNvPr id="9" name="Foliennummernplatzhalter 8">
            <a:extLst>
              <a:ext uri="{FF2B5EF4-FFF2-40B4-BE49-F238E27FC236}">
                <a16:creationId xmlns:a16="http://schemas.microsoft.com/office/drawing/2014/main" id="{1FD90B62-565D-8D69-1650-3CFDE15D60A2}"/>
              </a:ext>
            </a:extLst>
          </p:cNvPr>
          <p:cNvSpPr>
            <a:spLocks noGrp="1"/>
          </p:cNvSpPr>
          <p:nvPr>
            <p:ph type="sldNum" sz="quarter" idx="12"/>
          </p:nvPr>
        </p:nvSpPr>
        <p:spPr/>
        <p:txBody>
          <a:bodyPr/>
          <a:lstStyle/>
          <a:p>
            <a:fld id="{1897505A-306A-431C-9F21-B23A6B32C6D5}" type="slidenum">
              <a:rPr lang="de-DE" smtClean="0"/>
              <a:t>41</a:t>
            </a:fld>
            <a:endParaRPr lang="de-DE"/>
          </a:p>
        </p:txBody>
      </p:sp>
    </p:spTree>
    <p:extLst>
      <p:ext uri="{BB962C8B-B14F-4D97-AF65-F5344CB8AC3E}">
        <p14:creationId xmlns:p14="http://schemas.microsoft.com/office/powerpoint/2010/main" val="39671453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3" name="Grafik 2" descr="Ein Bild, das Text, Screenshot, Schrift, Dokument enthält.&#10;&#10;Automatisch generierte Beschreibung">
            <a:extLst>
              <a:ext uri="{FF2B5EF4-FFF2-40B4-BE49-F238E27FC236}">
                <a16:creationId xmlns:a16="http://schemas.microsoft.com/office/drawing/2014/main" id="{400F4E3F-7350-777A-71DF-E7E17D7DE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2238" y="759082"/>
            <a:ext cx="8587470" cy="4158907"/>
          </a:xfrm>
          <a:prstGeom prst="rect">
            <a:avLst/>
          </a:prstGeom>
        </p:spPr>
      </p:pic>
      <p:sp>
        <p:nvSpPr>
          <p:cNvPr id="5" name="Textfeld 4">
            <a:extLst>
              <a:ext uri="{FF2B5EF4-FFF2-40B4-BE49-F238E27FC236}">
                <a16:creationId xmlns:a16="http://schemas.microsoft.com/office/drawing/2014/main" id="{B44B3986-AB51-053A-1D24-AE6382530295}"/>
              </a:ext>
            </a:extLst>
          </p:cNvPr>
          <p:cNvSpPr txBox="1"/>
          <p:nvPr/>
        </p:nvSpPr>
        <p:spPr>
          <a:xfrm>
            <a:off x="1532238" y="5869459"/>
            <a:ext cx="7867154" cy="369332"/>
          </a:xfrm>
          <a:prstGeom prst="rect">
            <a:avLst/>
          </a:prstGeom>
          <a:noFill/>
        </p:spPr>
        <p:txBody>
          <a:bodyPr wrap="none" rtlCol="0">
            <a:spAutoFit/>
          </a:bodyPr>
          <a:lstStyle/>
          <a:p>
            <a:r>
              <a:rPr lang="de-DE"/>
              <a:t>Spalten mit Korrelationswerten um 0 können aus dem Datensatz entfernt werden. </a:t>
            </a:r>
          </a:p>
        </p:txBody>
      </p:sp>
      <p:sp>
        <p:nvSpPr>
          <p:cNvPr id="6" name="Foliennummernplatzhalter 5">
            <a:extLst>
              <a:ext uri="{FF2B5EF4-FFF2-40B4-BE49-F238E27FC236}">
                <a16:creationId xmlns:a16="http://schemas.microsoft.com/office/drawing/2014/main" id="{D3B3611C-61EF-2711-69E9-600ED3848948}"/>
              </a:ext>
            </a:extLst>
          </p:cNvPr>
          <p:cNvSpPr>
            <a:spLocks noGrp="1"/>
          </p:cNvSpPr>
          <p:nvPr>
            <p:ph type="sldNum" sz="quarter" idx="12"/>
          </p:nvPr>
        </p:nvSpPr>
        <p:spPr/>
        <p:txBody>
          <a:bodyPr/>
          <a:lstStyle/>
          <a:p>
            <a:fld id="{1897505A-306A-431C-9F21-B23A6B32C6D5}" type="slidenum">
              <a:rPr lang="de-DE" smtClean="0"/>
              <a:t>42</a:t>
            </a:fld>
            <a:endParaRPr lang="de-DE"/>
          </a:p>
        </p:txBody>
      </p:sp>
    </p:spTree>
    <p:extLst>
      <p:ext uri="{BB962C8B-B14F-4D97-AF65-F5344CB8AC3E}">
        <p14:creationId xmlns:p14="http://schemas.microsoft.com/office/powerpoint/2010/main" val="1210296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1026" name="Picture 2" descr="Correlations Can Be Fun and Profitable, or Neither ">
            <a:extLst>
              <a:ext uri="{FF2B5EF4-FFF2-40B4-BE49-F238E27FC236}">
                <a16:creationId xmlns:a16="http://schemas.microsoft.com/office/drawing/2014/main" id="{8C375154-5DDD-1945-4348-68C363D9D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0"/>
            <a:ext cx="7620000" cy="6350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feld 1">
            <a:extLst>
              <a:ext uri="{FF2B5EF4-FFF2-40B4-BE49-F238E27FC236}">
                <a16:creationId xmlns:a16="http://schemas.microsoft.com/office/drawing/2014/main" id="{9FA2C490-801B-2F6C-8DAA-648686979A48}"/>
              </a:ext>
            </a:extLst>
          </p:cNvPr>
          <p:cNvSpPr txBox="1"/>
          <p:nvPr/>
        </p:nvSpPr>
        <p:spPr>
          <a:xfrm>
            <a:off x="2286000" y="6488668"/>
            <a:ext cx="8467959" cy="369332"/>
          </a:xfrm>
          <a:prstGeom prst="rect">
            <a:avLst/>
          </a:prstGeom>
          <a:noFill/>
        </p:spPr>
        <p:txBody>
          <a:bodyPr wrap="none" rtlCol="0">
            <a:spAutoFit/>
          </a:bodyPr>
          <a:lstStyle/>
          <a:p>
            <a:r>
              <a:rPr lang="de-DE"/>
              <a:t>Quelle: https://</a:t>
            </a:r>
            <a:r>
              <a:rPr lang="de-DE" err="1"/>
              <a:t>www.newsmax.com</a:t>
            </a:r>
            <a:r>
              <a:rPr lang="de-DE"/>
              <a:t>/</a:t>
            </a:r>
            <a:r>
              <a:rPr lang="de-DE" err="1"/>
              <a:t>richardgrigonis</a:t>
            </a:r>
            <a:r>
              <a:rPr lang="de-DE"/>
              <a:t>/</a:t>
            </a:r>
            <a:r>
              <a:rPr lang="de-DE" err="1"/>
              <a:t>correlation</a:t>
            </a:r>
            <a:r>
              <a:rPr lang="de-DE"/>
              <a:t>/2016/09/02/</a:t>
            </a:r>
            <a:r>
              <a:rPr lang="de-DE" err="1"/>
              <a:t>id</a:t>
            </a:r>
            <a:r>
              <a:rPr lang="de-DE"/>
              <a:t>/746471/</a:t>
            </a:r>
          </a:p>
        </p:txBody>
      </p:sp>
      <p:sp>
        <p:nvSpPr>
          <p:cNvPr id="4" name="Foliennummernplatzhalter 3">
            <a:extLst>
              <a:ext uri="{FF2B5EF4-FFF2-40B4-BE49-F238E27FC236}">
                <a16:creationId xmlns:a16="http://schemas.microsoft.com/office/drawing/2014/main" id="{0BDC4059-DA4D-0F60-F727-F7ACE7E35347}"/>
              </a:ext>
            </a:extLst>
          </p:cNvPr>
          <p:cNvSpPr>
            <a:spLocks noGrp="1"/>
          </p:cNvSpPr>
          <p:nvPr>
            <p:ph type="sldNum" sz="quarter" idx="12"/>
          </p:nvPr>
        </p:nvSpPr>
        <p:spPr/>
        <p:txBody>
          <a:bodyPr/>
          <a:lstStyle/>
          <a:p>
            <a:fld id="{1897505A-306A-431C-9F21-B23A6B32C6D5}" type="slidenum">
              <a:rPr lang="de-DE" smtClean="0"/>
              <a:t>43</a:t>
            </a:fld>
            <a:endParaRPr lang="de-DE"/>
          </a:p>
        </p:txBody>
      </p:sp>
    </p:spTree>
    <p:extLst>
      <p:ext uri="{BB962C8B-B14F-4D97-AF65-F5344CB8AC3E}">
        <p14:creationId xmlns:p14="http://schemas.microsoft.com/office/powerpoint/2010/main" val="2159238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08-adult, 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6" name="Textfeld 5">
            <a:extLst>
              <a:ext uri="{FF2B5EF4-FFF2-40B4-BE49-F238E27FC236}">
                <a16:creationId xmlns:a16="http://schemas.microsoft.com/office/drawing/2014/main" id="{1D23CBEB-5A4A-DEAB-856F-BAC8E6361A54}"/>
              </a:ext>
            </a:extLst>
          </p:cNvPr>
          <p:cNvSpPr txBox="1"/>
          <p:nvPr/>
        </p:nvSpPr>
        <p:spPr>
          <a:xfrm>
            <a:off x="667265" y="5881816"/>
            <a:ext cx="10563918" cy="369332"/>
          </a:xfrm>
          <a:prstGeom prst="rect">
            <a:avLst/>
          </a:prstGeom>
          <a:noFill/>
        </p:spPr>
        <p:txBody>
          <a:bodyPr wrap="none" rtlCol="0">
            <a:spAutoFit/>
          </a:bodyPr>
          <a:lstStyle/>
          <a:p>
            <a:r>
              <a:rPr lang="de-DE"/>
              <a:t>Versuchen Sie, durch Anpassung der Hyperparameter und Entfernung von Spalten die Ergebnisse zu verbessern.</a:t>
            </a:r>
          </a:p>
        </p:txBody>
      </p:sp>
      <p:pic>
        <p:nvPicPr>
          <p:cNvPr id="5" name="Grafik 4" descr="Ein Bild, das Diagramm, Reihe, Text, Screenshot enthält.&#10;&#10;Automatisch generierte Beschreibung">
            <a:extLst>
              <a:ext uri="{FF2B5EF4-FFF2-40B4-BE49-F238E27FC236}">
                <a16:creationId xmlns:a16="http://schemas.microsoft.com/office/drawing/2014/main" id="{1F9D3F5A-35E6-A568-548A-28E5E6DEB7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690687"/>
            <a:ext cx="9125876" cy="3412653"/>
          </a:xfrm>
          <a:prstGeom prst="rect">
            <a:avLst/>
          </a:prstGeom>
        </p:spPr>
      </p:pic>
      <p:sp>
        <p:nvSpPr>
          <p:cNvPr id="3" name="Foliennummernplatzhalter 2">
            <a:extLst>
              <a:ext uri="{FF2B5EF4-FFF2-40B4-BE49-F238E27FC236}">
                <a16:creationId xmlns:a16="http://schemas.microsoft.com/office/drawing/2014/main" id="{6BBEED19-09DF-92CF-D249-6E73E84A7CB4}"/>
              </a:ext>
            </a:extLst>
          </p:cNvPr>
          <p:cNvSpPr>
            <a:spLocks noGrp="1"/>
          </p:cNvSpPr>
          <p:nvPr>
            <p:ph type="sldNum" sz="quarter" idx="12"/>
          </p:nvPr>
        </p:nvSpPr>
        <p:spPr/>
        <p:txBody>
          <a:bodyPr/>
          <a:lstStyle/>
          <a:p>
            <a:fld id="{1897505A-306A-431C-9F21-B23A6B32C6D5}" type="slidenum">
              <a:rPr lang="de-DE" smtClean="0"/>
              <a:t>44</a:t>
            </a:fld>
            <a:endParaRPr lang="de-DE"/>
          </a:p>
        </p:txBody>
      </p:sp>
    </p:spTree>
    <p:extLst>
      <p:ext uri="{BB962C8B-B14F-4D97-AF65-F5344CB8AC3E}">
        <p14:creationId xmlns:p14="http://schemas.microsoft.com/office/powerpoint/2010/main" val="27807202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Bildklassifikation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4" name="Grafik 3" descr="Ein Bild, das Text, Screenshot, Diagramm, Reihe enthält.&#10;&#10;Automatisch generierte Beschreibung">
            <a:extLst>
              <a:ext uri="{FF2B5EF4-FFF2-40B4-BE49-F238E27FC236}">
                <a16:creationId xmlns:a16="http://schemas.microsoft.com/office/drawing/2014/main" id="{014EC7B0-CDF3-CDB1-BD9C-CAFF115EA3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1450" y="1493451"/>
            <a:ext cx="6769100" cy="4635500"/>
          </a:xfrm>
          <a:prstGeom prst="rect">
            <a:avLst/>
          </a:prstGeom>
        </p:spPr>
      </p:pic>
      <p:sp>
        <p:nvSpPr>
          <p:cNvPr id="7" name="Foliennummernplatzhalter 6">
            <a:extLst>
              <a:ext uri="{FF2B5EF4-FFF2-40B4-BE49-F238E27FC236}">
                <a16:creationId xmlns:a16="http://schemas.microsoft.com/office/drawing/2014/main" id="{C2DF0C31-7B98-834A-675B-5035B23A0969}"/>
              </a:ext>
            </a:extLst>
          </p:cNvPr>
          <p:cNvSpPr>
            <a:spLocks noGrp="1"/>
          </p:cNvSpPr>
          <p:nvPr>
            <p:ph type="sldNum" sz="quarter" idx="12"/>
          </p:nvPr>
        </p:nvSpPr>
        <p:spPr/>
        <p:txBody>
          <a:bodyPr/>
          <a:lstStyle/>
          <a:p>
            <a:fld id="{1897505A-306A-431C-9F21-B23A6B32C6D5}" type="slidenum">
              <a:rPr lang="de-DE" smtClean="0"/>
              <a:t>45</a:t>
            </a:fld>
            <a:endParaRPr lang="de-DE"/>
          </a:p>
        </p:txBody>
      </p:sp>
    </p:spTree>
    <p:extLst>
      <p:ext uri="{BB962C8B-B14F-4D97-AF65-F5344CB8AC3E}">
        <p14:creationId xmlns:p14="http://schemas.microsoft.com/office/powerpoint/2010/main" val="40104774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Bildklassifikation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5" name="Grafik 4" descr="Ein Bild, das Text, Diagramm, Screenshot, Reihe enthält.&#10;&#10;Automatisch generierte Beschreibung">
            <a:extLst>
              <a:ext uri="{FF2B5EF4-FFF2-40B4-BE49-F238E27FC236}">
                <a16:creationId xmlns:a16="http://schemas.microsoft.com/office/drawing/2014/main" id="{99D89288-989D-7300-DDCB-06475B7DE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719" y="1690688"/>
            <a:ext cx="7114695" cy="4079275"/>
          </a:xfrm>
          <a:prstGeom prst="rect">
            <a:avLst/>
          </a:prstGeom>
        </p:spPr>
      </p:pic>
      <p:sp>
        <p:nvSpPr>
          <p:cNvPr id="7" name="Foliennummernplatzhalter 6">
            <a:extLst>
              <a:ext uri="{FF2B5EF4-FFF2-40B4-BE49-F238E27FC236}">
                <a16:creationId xmlns:a16="http://schemas.microsoft.com/office/drawing/2014/main" id="{BF375911-D7AF-8164-4185-8AE861C49911}"/>
              </a:ext>
            </a:extLst>
          </p:cNvPr>
          <p:cNvSpPr>
            <a:spLocks noGrp="1"/>
          </p:cNvSpPr>
          <p:nvPr>
            <p:ph type="sldNum" sz="quarter" idx="12"/>
          </p:nvPr>
        </p:nvSpPr>
        <p:spPr/>
        <p:txBody>
          <a:bodyPr/>
          <a:lstStyle/>
          <a:p>
            <a:fld id="{1897505A-306A-431C-9F21-B23A6B32C6D5}" type="slidenum">
              <a:rPr lang="de-DE" smtClean="0"/>
              <a:t>46</a:t>
            </a:fld>
            <a:endParaRPr lang="de-DE"/>
          </a:p>
        </p:txBody>
      </p:sp>
    </p:spTree>
    <p:extLst>
      <p:ext uri="{BB962C8B-B14F-4D97-AF65-F5344CB8AC3E}">
        <p14:creationId xmlns:p14="http://schemas.microsoft.com/office/powerpoint/2010/main" val="599724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Bildklassifikation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4" name="Grafik 3" descr="Ein Bild, das Hund, Säugetier, Hunderasse, Haustier enthält.&#10;&#10;Automatisch generierte Beschreibung">
            <a:extLst>
              <a:ext uri="{FF2B5EF4-FFF2-40B4-BE49-F238E27FC236}">
                <a16:creationId xmlns:a16="http://schemas.microsoft.com/office/drawing/2014/main" id="{50C19FD8-73BE-D648-D6A1-153CD28FD2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4729" y="1310458"/>
            <a:ext cx="7772400" cy="5364577"/>
          </a:xfrm>
          <a:prstGeom prst="rect">
            <a:avLst/>
          </a:prstGeom>
        </p:spPr>
      </p:pic>
      <p:sp>
        <p:nvSpPr>
          <p:cNvPr id="6" name="Foliennummernplatzhalter 5">
            <a:extLst>
              <a:ext uri="{FF2B5EF4-FFF2-40B4-BE49-F238E27FC236}">
                <a16:creationId xmlns:a16="http://schemas.microsoft.com/office/drawing/2014/main" id="{9D95777A-BDDE-389B-7E6C-15A9F00E3D71}"/>
              </a:ext>
            </a:extLst>
          </p:cNvPr>
          <p:cNvSpPr>
            <a:spLocks noGrp="1"/>
          </p:cNvSpPr>
          <p:nvPr>
            <p:ph type="sldNum" sz="quarter" idx="12"/>
          </p:nvPr>
        </p:nvSpPr>
        <p:spPr/>
        <p:txBody>
          <a:bodyPr/>
          <a:lstStyle/>
          <a:p>
            <a:fld id="{1897505A-306A-431C-9F21-B23A6B32C6D5}" type="slidenum">
              <a:rPr lang="de-DE" smtClean="0"/>
              <a:t>47</a:t>
            </a:fld>
            <a:endParaRPr lang="de-DE"/>
          </a:p>
        </p:txBody>
      </p:sp>
    </p:spTree>
    <p:extLst>
      <p:ext uri="{BB962C8B-B14F-4D97-AF65-F5344CB8AC3E}">
        <p14:creationId xmlns:p14="http://schemas.microsoft.com/office/powerpoint/2010/main" val="14078527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Bildklassifikation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4" name="Grafik 3" descr="Ein Bild, das Screenshot, Rechteck, Diagramm, Reihe enthält.&#10;&#10;Automatisch generierte Beschreibung">
            <a:extLst>
              <a:ext uri="{FF2B5EF4-FFF2-40B4-BE49-F238E27FC236}">
                <a16:creationId xmlns:a16="http://schemas.microsoft.com/office/drawing/2014/main" id="{B3533D6D-226E-CBC5-9197-B745CB3AFD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6950" y="1273175"/>
            <a:ext cx="5118100" cy="5219700"/>
          </a:xfrm>
          <a:prstGeom prst="rect">
            <a:avLst/>
          </a:prstGeom>
        </p:spPr>
      </p:pic>
      <p:sp>
        <p:nvSpPr>
          <p:cNvPr id="6" name="Foliennummernplatzhalter 5">
            <a:extLst>
              <a:ext uri="{FF2B5EF4-FFF2-40B4-BE49-F238E27FC236}">
                <a16:creationId xmlns:a16="http://schemas.microsoft.com/office/drawing/2014/main" id="{6F66F388-39E8-46D2-B678-3FCF89E724D2}"/>
              </a:ext>
            </a:extLst>
          </p:cNvPr>
          <p:cNvSpPr>
            <a:spLocks noGrp="1"/>
          </p:cNvSpPr>
          <p:nvPr>
            <p:ph type="sldNum" sz="quarter" idx="12"/>
          </p:nvPr>
        </p:nvSpPr>
        <p:spPr/>
        <p:txBody>
          <a:bodyPr/>
          <a:lstStyle/>
          <a:p>
            <a:fld id="{1897505A-306A-431C-9F21-B23A6B32C6D5}" type="slidenum">
              <a:rPr lang="de-DE" smtClean="0"/>
              <a:t>48</a:t>
            </a:fld>
            <a:endParaRPr lang="de-DE"/>
          </a:p>
        </p:txBody>
      </p:sp>
    </p:spTree>
    <p:extLst>
      <p:ext uri="{BB962C8B-B14F-4D97-AF65-F5344CB8AC3E}">
        <p14:creationId xmlns:p14="http://schemas.microsoft.com/office/powerpoint/2010/main" val="9945237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Bildklassifikation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6" name="Textfeld 5">
            <a:extLst>
              <a:ext uri="{FF2B5EF4-FFF2-40B4-BE49-F238E27FC236}">
                <a16:creationId xmlns:a16="http://schemas.microsoft.com/office/drawing/2014/main" id="{1D23CBEB-5A4A-DEAB-856F-BAC8E6361A54}"/>
              </a:ext>
            </a:extLst>
          </p:cNvPr>
          <p:cNvSpPr txBox="1"/>
          <p:nvPr/>
        </p:nvSpPr>
        <p:spPr>
          <a:xfrm>
            <a:off x="667265" y="5881816"/>
            <a:ext cx="8419421" cy="369332"/>
          </a:xfrm>
          <a:prstGeom prst="rect">
            <a:avLst/>
          </a:prstGeom>
          <a:noFill/>
        </p:spPr>
        <p:txBody>
          <a:bodyPr wrap="none" rtlCol="0">
            <a:spAutoFit/>
          </a:bodyPr>
          <a:lstStyle/>
          <a:p>
            <a:r>
              <a:rPr lang="de-DE"/>
              <a:t>Man kann am Ausgang auch Vektoren generieren lassen, um Ähnlichkeiten zu ermitteln. </a:t>
            </a:r>
          </a:p>
        </p:txBody>
      </p:sp>
      <p:pic>
        <p:nvPicPr>
          <p:cNvPr id="5" name="Grafik 4" descr="Ein Bild, das Text, Schrift, Reihe, Diagramm enthält.&#10;&#10;Automatisch generierte Beschreibung">
            <a:extLst>
              <a:ext uri="{FF2B5EF4-FFF2-40B4-BE49-F238E27FC236}">
                <a16:creationId xmlns:a16="http://schemas.microsoft.com/office/drawing/2014/main" id="{860434ED-B6F2-ACC3-3B56-31D6213511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367" y="1553490"/>
            <a:ext cx="9312876" cy="3751020"/>
          </a:xfrm>
          <a:prstGeom prst="rect">
            <a:avLst/>
          </a:prstGeom>
        </p:spPr>
      </p:pic>
      <p:sp>
        <p:nvSpPr>
          <p:cNvPr id="7" name="Foliennummernplatzhalter 6">
            <a:extLst>
              <a:ext uri="{FF2B5EF4-FFF2-40B4-BE49-F238E27FC236}">
                <a16:creationId xmlns:a16="http://schemas.microsoft.com/office/drawing/2014/main" id="{AF5BF6ED-5903-EBDD-A678-9E4D4923D3C4}"/>
              </a:ext>
            </a:extLst>
          </p:cNvPr>
          <p:cNvSpPr>
            <a:spLocks noGrp="1"/>
          </p:cNvSpPr>
          <p:nvPr>
            <p:ph type="sldNum" sz="quarter" idx="12"/>
          </p:nvPr>
        </p:nvSpPr>
        <p:spPr/>
        <p:txBody>
          <a:bodyPr/>
          <a:lstStyle/>
          <a:p>
            <a:fld id="{1897505A-306A-431C-9F21-B23A6B32C6D5}" type="slidenum">
              <a:rPr lang="de-DE" smtClean="0"/>
              <a:t>49</a:t>
            </a:fld>
            <a:endParaRPr lang="de-DE"/>
          </a:p>
        </p:txBody>
      </p:sp>
    </p:spTree>
    <p:extLst>
      <p:ext uri="{BB962C8B-B14F-4D97-AF65-F5344CB8AC3E}">
        <p14:creationId xmlns:p14="http://schemas.microsoft.com/office/powerpoint/2010/main" val="410129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nhaltsplatzhalter 2"/>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a:t>Schritt 1: </a:t>
            </a:r>
            <a:r>
              <a:rPr lang="en-US" sz="2400" err="1"/>
              <a:t>Datenvorbereitung</a:t>
            </a:r>
            <a:endParaRPr lang="en-US" sz="2400"/>
          </a:p>
        </p:txBody>
      </p:sp>
      <p:pic>
        <p:nvPicPr>
          <p:cNvPr id="9" name="Grafik 8"/>
          <p:cNvPicPr>
            <a:picLocks noChangeAspect="1"/>
          </p:cNvPicPr>
          <p:nvPr/>
        </p:nvPicPr>
        <p:blipFill>
          <a:blip r:embed="rId2"/>
          <a:stretch>
            <a:fillRect/>
          </a:stretch>
        </p:blipFill>
        <p:spPr>
          <a:xfrm>
            <a:off x="266213" y="2381620"/>
            <a:ext cx="6759123" cy="1672881"/>
          </a:xfrm>
          <a:prstGeom prst="rect">
            <a:avLst/>
          </a:prstGeom>
        </p:spPr>
      </p:pic>
      <p:graphicFrame>
        <p:nvGraphicFramePr>
          <p:cNvPr id="6" name="Tabelle 5">
            <a:extLst>
              <a:ext uri="{FF2B5EF4-FFF2-40B4-BE49-F238E27FC236}">
                <a16:creationId xmlns:a16="http://schemas.microsoft.com/office/drawing/2014/main" id="{BB87F252-338D-A449-A3FB-7EDADC567A21}"/>
              </a:ext>
            </a:extLst>
          </p:cNvPr>
          <p:cNvGraphicFramePr>
            <a:graphicFrameLocks noGrp="1"/>
          </p:cNvGraphicFramePr>
          <p:nvPr>
            <p:extLst>
              <p:ext uri="{D42A27DB-BD31-4B8C-83A1-F6EECF244321}">
                <p14:modId xmlns:p14="http://schemas.microsoft.com/office/powerpoint/2010/main" val="3615661670"/>
              </p:ext>
            </p:extLst>
          </p:nvPr>
        </p:nvGraphicFramePr>
        <p:xfrm>
          <a:off x="6227580" y="2947048"/>
          <a:ext cx="5744644" cy="3504470"/>
        </p:xfrm>
        <a:graphic>
          <a:graphicData uri="http://schemas.openxmlformats.org/drawingml/2006/table">
            <a:tbl>
              <a:tblPr firstRow="1" bandRow="1"/>
              <a:tblGrid>
                <a:gridCol w="1607088">
                  <a:extLst>
                    <a:ext uri="{9D8B030D-6E8A-4147-A177-3AD203B41FA5}">
                      <a16:colId xmlns:a16="http://schemas.microsoft.com/office/drawing/2014/main" val="1378238921"/>
                    </a:ext>
                  </a:extLst>
                </a:gridCol>
                <a:gridCol w="398620">
                  <a:extLst>
                    <a:ext uri="{9D8B030D-6E8A-4147-A177-3AD203B41FA5}">
                      <a16:colId xmlns:a16="http://schemas.microsoft.com/office/drawing/2014/main" val="2876471689"/>
                    </a:ext>
                  </a:extLst>
                </a:gridCol>
                <a:gridCol w="441168">
                  <a:extLst>
                    <a:ext uri="{9D8B030D-6E8A-4147-A177-3AD203B41FA5}">
                      <a16:colId xmlns:a16="http://schemas.microsoft.com/office/drawing/2014/main" val="4268648042"/>
                    </a:ext>
                  </a:extLst>
                </a:gridCol>
                <a:gridCol w="434105">
                  <a:extLst>
                    <a:ext uri="{9D8B030D-6E8A-4147-A177-3AD203B41FA5}">
                      <a16:colId xmlns:a16="http://schemas.microsoft.com/office/drawing/2014/main" val="1544481"/>
                    </a:ext>
                  </a:extLst>
                </a:gridCol>
                <a:gridCol w="560274">
                  <a:extLst>
                    <a:ext uri="{9D8B030D-6E8A-4147-A177-3AD203B41FA5}">
                      <a16:colId xmlns:a16="http://schemas.microsoft.com/office/drawing/2014/main" val="1382985604"/>
                    </a:ext>
                  </a:extLst>
                </a:gridCol>
                <a:gridCol w="672644">
                  <a:extLst>
                    <a:ext uri="{9D8B030D-6E8A-4147-A177-3AD203B41FA5}">
                      <a16:colId xmlns:a16="http://schemas.microsoft.com/office/drawing/2014/main" val="686209162"/>
                    </a:ext>
                  </a:extLst>
                </a:gridCol>
                <a:gridCol w="1630745">
                  <a:extLst>
                    <a:ext uri="{9D8B030D-6E8A-4147-A177-3AD203B41FA5}">
                      <a16:colId xmlns:a16="http://schemas.microsoft.com/office/drawing/2014/main" val="973178176"/>
                    </a:ext>
                  </a:extLst>
                </a:gridCol>
              </a:tblGrid>
              <a:tr h="358238">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spcBef>
                          <a:spcPts val="0"/>
                        </a:spcBef>
                        <a:spcAft>
                          <a:spcPts val="0"/>
                        </a:spcAft>
                      </a:pPr>
                      <a:r>
                        <a:rPr lang="de-DE" sz="2000" b="1" i="0" u="none" strike="noStrike">
                          <a:solidFill>
                            <a:srgbClr val="000000"/>
                          </a:solidFill>
                          <a:effectLst/>
                          <a:latin typeface="Calibri" panose="020F0502020204030204" pitchFamily="34" charset="0"/>
                        </a:rPr>
                        <a:t>s l</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spcBef>
                          <a:spcPts val="0"/>
                        </a:spcBef>
                        <a:spcAft>
                          <a:spcPts val="0"/>
                        </a:spcAft>
                      </a:pPr>
                      <a:r>
                        <a:rPr lang="de-DE" sz="2000" b="1" i="0" u="none" strike="noStrike">
                          <a:solidFill>
                            <a:srgbClr val="000000"/>
                          </a:solidFill>
                          <a:effectLst/>
                          <a:latin typeface="Calibri" panose="020F0502020204030204" pitchFamily="34" charset="0"/>
                        </a:rPr>
                        <a:t>s w</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spcBef>
                          <a:spcPts val="0"/>
                        </a:spcBef>
                        <a:spcAft>
                          <a:spcPts val="0"/>
                        </a:spcAft>
                      </a:pPr>
                      <a:r>
                        <a:rPr lang="de-DE" sz="2000" b="1" i="0" u="none" strike="noStrike">
                          <a:solidFill>
                            <a:srgbClr val="000000"/>
                          </a:solidFill>
                          <a:effectLst/>
                          <a:latin typeface="Calibri" panose="020F0502020204030204" pitchFamily="34" charset="0"/>
                        </a:rPr>
                        <a:t>p l</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spcBef>
                          <a:spcPts val="0"/>
                        </a:spcBef>
                        <a:spcAft>
                          <a:spcPts val="0"/>
                        </a:spcAft>
                      </a:pPr>
                      <a:r>
                        <a:rPr lang="de-DE" sz="2000" b="1" i="0" u="none" strike="noStrike">
                          <a:solidFill>
                            <a:srgbClr val="000000"/>
                          </a:solidFill>
                          <a:effectLst/>
                          <a:latin typeface="Calibri" panose="020F0502020204030204" pitchFamily="34" charset="0"/>
                        </a:rPr>
                        <a:t>p w</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spcBef>
                          <a:spcPts val="0"/>
                        </a:spcBef>
                        <a:spcAft>
                          <a:spcPts val="0"/>
                        </a:spcAft>
                      </a:pPr>
                      <a:r>
                        <a:rPr lang="de-DE" sz="2000" b="1" i="0" u="none" strike="noStrike">
                          <a:solidFill>
                            <a:srgbClr val="000000"/>
                          </a:solidFill>
                          <a:effectLst/>
                          <a:latin typeface="Calibri" panose="020F0502020204030204" pitchFamily="34" charset="0"/>
                        </a:rPr>
                        <a:t>class</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2769235785"/>
                  </a:ext>
                </a:extLst>
              </a:tr>
              <a:tr h="286814">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461644479"/>
                  </a:ext>
                </a:extLst>
              </a:tr>
              <a:tr h="286814">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978388790"/>
                  </a:ext>
                </a:extLst>
              </a:tr>
              <a:tr h="358238">
                <a:tc>
                  <a:txBody>
                    <a:bodyPr/>
                    <a:lstStyle/>
                    <a:p>
                      <a:pPr algn="l" fontAlgn="b">
                        <a:spcBef>
                          <a:spcPts val="0"/>
                        </a:spcBef>
                        <a:spcAft>
                          <a:spcPts val="0"/>
                        </a:spcAft>
                      </a:pPr>
                      <a:r>
                        <a:rPr lang="de-DE" sz="2000" b="1" i="0" u="none" strike="noStrike">
                          <a:solidFill>
                            <a:srgbClr val="000000"/>
                          </a:solidFill>
                          <a:effectLst/>
                          <a:latin typeface="Calibri" panose="020F0502020204030204" pitchFamily="34" charset="0"/>
                        </a:rPr>
                        <a:t>Trainigsdaten</a:t>
                      </a: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r" fontAlgn="b">
                        <a:spcBef>
                          <a:spcPts val="0"/>
                        </a:spcBef>
                        <a:spcAft>
                          <a:spcPts val="0"/>
                        </a:spcAft>
                      </a:pPr>
                      <a:r>
                        <a:rPr lang="de-DE" sz="2000" b="1" i="0" u="none" strike="noStrike">
                          <a:solidFill>
                            <a:srgbClr val="000000"/>
                          </a:solidFill>
                          <a:effectLst/>
                          <a:latin typeface="Calibri" panose="020F0502020204030204" pitchFamily="34" charset="0"/>
                        </a:rPr>
                        <a:t>Trainigsklasse</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323107259"/>
                  </a:ext>
                </a:extLst>
              </a:tr>
              <a:tr h="286814">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942596656"/>
                  </a:ext>
                </a:extLst>
              </a:tr>
              <a:tr h="286814">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34879776"/>
                  </a:ext>
                </a:extLst>
              </a:tr>
              <a:tr h="286814">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857642607"/>
                  </a:ext>
                </a:extLst>
              </a:tr>
              <a:tr h="286814">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92733131"/>
                  </a:ext>
                </a:extLst>
              </a:tr>
              <a:tr h="358238">
                <a:tc>
                  <a:txBody>
                    <a:bodyPr/>
                    <a:lstStyle/>
                    <a:p>
                      <a:pPr algn="l" fontAlgn="b">
                        <a:spcBef>
                          <a:spcPts val="0"/>
                        </a:spcBef>
                        <a:spcAft>
                          <a:spcPts val="0"/>
                        </a:spcAft>
                      </a:pPr>
                      <a:r>
                        <a:rPr lang="de-DE" sz="2000" b="1" i="0" u="none" strike="noStrike">
                          <a:solidFill>
                            <a:srgbClr val="000000"/>
                          </a:solidFill>
                          <a:effectLst/>
                          <a:latin typeface="Calibri" panose="020F0502020204030204" pitchFamily="34" charset="0"/>
                        </a:rPr>
                        <a:t>Testdaten</a:t>
                      </a: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r" fontAlgn="b">
                        <a:spcBef>
                          <a:spcPts val="0"/>
                        </a:spcBef>
                        <a:spcAft>
                          <a:spcPts val="0"/>
                        </a:spcAft>
                      </a:pPr>
                      <a:r>
                        <a:rPr lang="de-DE" sz="2000" b="1" i="0" u="none" strike="noStrike">
                          <a:solidFill>
                            <a:srgbClr val="000000"/>
                          </a:solidFill>
                          <a:effectLst/>
                          <a:latin typeface="Calibri" panose="020F0502020204030204" pitchFamily="34" charset="0"/>
                        </a:rPr>
                        <a:t>Testklasse</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3040283616"/>
                  </a:ext>
                </a:extLst>
              </a:tr>
              <a:tr h="286814">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spcBef>
                          <a:spcPts val="0"/>
                        </a:spcBef>
                        <a:spcAft>
                          <a:spcPts val="0"/>
                        </a:spcAft>
                      </a:pPr>
                      <a:r>
                        <a:rPr lang="de-DE" sz="1500" b="0" i="0" u="none" strike="noStrike">
                          <a:solidFill>
                            <a:srgbClr val="000000"/>
                          </a:solidFill>
                          <a:effectLst/>
                          <a:latin typeface="Calibri" panose="020F0502020204030204" pitchFamily="34" charset="0"/>
                        </a:rPr>
                        <a:t> </a:t>
                      </a: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50"/>
                    </a:solidFill>
                  </a:tcPr>
                </a:tc>
                <a:tc>
                  <a:txBody>
                    <a:bodyPr/>
                    <a:lstStyle/>
                    <a:p>
                      <a:pPr algn="l" fontAlgn="b">
                        <a:spcBef>
                          <a:spcPts val="0"/>
                        </a:spcBef>
                        <a:spcAft>
                          <a:spcPts val="0"/>
                        </a:spcAft>
                      </a:pPr>
                      <a:endParaRPr lang="de-DE" sz="2200" b="0" i="0" u="none" strike="noStrike">
                        <a:effectLst/>
                        <a:latin typeface="Arial" panose="020B0604020202020204" pitchFamily="34" charset="0"/>
                      </a:endParaRPr>
                    </a:p>
                  </a:txBody>
                  <a:tcPr marL="11828" marR="11828" marT="11828" marB="0" anchor="b">
                    <a:lnL w="635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604633286"/>
                  </a:ext>
                </a:extLst>
              </a:tr>
            </a:tbl>
          </a:graphicData>
        </a:graphic>
      </p:graphicFrame>
      <p:sp>
        <p:nvSpPr>
          <p:cNvPr id="13" name="Textfeld 12">
            <a:extLst>
              <a:ext uri="{FF2B5EF4-FFF2-40B4-BE49-F238E27FC236}">
                <a16:creationId xmlns:a16="http://schemas.microsoft.com/office/drawing/2014/main" id="{518DDC74-A2D1-D647-8E32-AEA7E939846D}"/>
              </a:ext>
            </a:extLst>
          </p:cNvPr>
          <p:cNvSpPr txBox="1"/>
          <p:nvPr/>
        </p:nvSpPr>
        <p:spPr>
          <a:xfrm>
            <a:off x="206577" y="4596526"/>
            <a:ext cx="6080639" cy="1323439"/>
          </a:xfrm>
          <a:prstGeom prst="rect">
            <a:avLst/>
          </a:prstGeom>
          <a:noFill/>
        </p:spPr>
        <p:txBody>
          <a:bodyPr wrap="none" rtlCol="0">
            <a:spAutoFit/>
          </a:bodyPr>
          <a:lstStyle/>
          <a:p>
            <a:pPr marL="342900" indent="-342900">
              <a:buFont typeface="Arial" panose="020B0604020202020204" pitchFamily="34" charset="0"/>
              <a:buChar char="•"/>
            </a:pPr>
            <a:r>
              <a:rPr lang="de-DE" sz="2000"/>
              <a:t>Klasse in </a:t>
            </a:r>
            <a:r>
              <a:rPr lang="de-DE" sz="2000" err="1"/>
              <a:t>Integerwerte</a:t>
            </a:r>
            <a:r>
              <a:rPr lang="de-DE" sz="2000"/>
              <a:t> überführen: Klassen 0, 1 und 2</a:t>
            </a:r>
          </a:p>
          <a:p>
            <a:pPr marL="342900" indent="-342900">
              <a:buFont typeface="Arial" panose="020B0604020202020204" pitchFamily="34" charset="0"/>
              <a:buChar char="•"/>
            </a:pPr>
            <a:r>
              <a:rPr lang="de-DE" sz="2000"/>
              <a:t>80 % </a:t>
            </a:r>
            <a:r>
              <a:rPr lang="de-DE" sz="2000" err="1"/>
              <a:t>Trainigsdaten</a:t>
            </a:r>
            <a:endParaRPr lang="de-DE" sz="2000"/>
          </a:p>
          <a:p>
            <a:pPr marL="342900" indent="-342900">
              <a:buFont typeface="Arial" panose="020B0604020202020204" pitchFamily="34" charset="0"/>
              <a:buChar char="•"/>
            </a:pPr>
            <a:r>
              <a:rPr lang="de-DE" sz="2000"/>
              <a:t>20 % Testdaten</a:t>
            </a:r>
          </a:p>
        </p:txBody>
      </p:sp>
      <p:sp>
        <p:nvSpPr>
          <p:cNvPr id="20" name="Titel 1">
            <a:extLst>
              <a:ext uri="{FF2B5EF4-FFF2-40B4-BE49-F238E27FC236}">
                <a16:creationId xmlns:a16="http://schemas.microsoft.com/office/drawing/2014/main" id="{509B2B7A-5574-284A-8469-62EFA7DD025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4000" b="1"/>
              <a:t>	„Kochrezept“ zur KI Entwicklung</a:t>
            </a:r>
          </a:p>
        </p:txBody>
      </p:sp>
      <p:pic>
        <p:nvPicPr>
          <p:cNvPr id="10" name="Grafik 9" descr="https://www.sbs-herzogenaurach.de/fileadmin/system/res/images/logo.png">
            <a:extLst>
              <a:ext uri="{FF2B5EF4-FFF2-40B4-BE49-F238E27FC236}">
                <a16:creationId xmlns:a16="http://schemas.microsoft.com/office/drawing/2014/main" id="{0257D771-322A-EF45-93FF-91F6CB183591}"/>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2" name="Foliennummernplatzhalter 1">
            <a:extLst>
              <a:ext uri="{FF2B5EF4-FFF2-40B4-BE49-F238E27FC236}">
                <a16:creationId xmlns:a16="http://schemas.microsoft.com/office/drawing/2014/main" id="{B84DC3FB-5F1C-00F4-47FA-F45DEC1E7993}"/>
              </a:ext>
            </a:extLst>
          </p:cNvPr>
          <p:cNvSpPr>
            <a:spLocks noGrp="1"/>
          </p:cNvSpPr>
          <p:nvPr>
            <p:ph type="sldNum" sz="quarter" idx="12"/>
          </p:nvPr>
        </p:nvSpPr>
        <p:spPr/>
        <p:txBody>
          <a:bodyPr/>
          <a:lstStyle/>
          <a:p>
            <a:fld id="{1897505A-306A-431C-9F21-B23A6B32C6D5}" type="slidenum">
              <a:rPr lang="de-DE" smtClean="0"/>
              <a:t>5</a:t>
            </a:fld>
            <a:endParaRPr lang="de-DE"/>
          </a:p>
        </p:txBody>
      </p:sp>
    </p:spTree>
    <p:extLst>
      <p:ext uri="{BB962C8B-B14F-4D97-AF65-F5344CB8AC3E}">
        <p14:creationId xmlns:p14="http://schemas.microsoft.com/office/powerpoint/2010/main" val="36514191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09-pics, Bildklassifikation</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4" name="Grafik 3" descr="Ein Bild, das Screenshot, Diagramm, Reihe, Schrift enthält.&#10;&#10;Automatisch generierte Beschreibung">
            <a:extLst>
              <a:ext uri="{FF2B5EF4-FFF2-40B4-BE49-F238E27FC236}">
                <a16:creationId xmlns:a16="http://schemas.microsoft.com/office/drawing/2014/main" id="{E828EB33-6BEB-BAB7-2F4B-E92693C48E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158" y="1435723"/>
            <a:ext cx="11543683" cy="3162300"/>
          </a:xfrm>
          <a:prstGeom prst="rect">
            <a:avLst/>
          </a:prstGeom>
        </p:spPr>
      </p:pic>
      <p:pic>
        <p:nvPicPr>
          <p:cNvPr id="9" name="Grafik 8" descr="Ein Bild, das Text, Algebra, Quittung, Screenshot enthält.&#10;&#10;Automatisch generierte Beschreibung">
            <a:extLst>
              <a:ext uri="{FF2B5EF4-FFF2-40B4-BE49-F238E27FC236}">
                <a16:creationId xmlns:a16="http://schemas.microsoft.com/office/drawing/2014/main" id="{C3670DAF-2460-6F0B-E5DF-EA13B2CDEE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539" y="4343058"/>
            <a:ext cx="6336099" cy="2408216"/>
          </a:xfrm>
          <a:prstGeom prst="rect">
            <a:avLst/>
          </a:prstGeom>
        </p:spPr>
      </p:pic>
      <p:sp>
        <p:nvSpPr>
          <p:cNvPr id="10" name="Foliennummernplatzhalter 9">
            <a:extLst>
              <a:ext uri="{FF2B5EF4-FFF2-40B4-BE49-F238E27FC236}">
                <a16:creationId xmlns:a16="http://schemas.microsoft.com/office/drawing/2014/main" id="{6666DD12-9B80-4047-2E43-FD9675816ACD}"/>
              </a:ext>
            </a:extLst>
          </p:cNvPr>
          <p:cNvSpPr>
            <a:spLocks noGrp="1"/>
          </p:cNvSpPr>
          <p:nvPr>
            <p:ph type="sldNum" sz="quarter" idx="12"/>
          </p:nvPr>
        </p:nvSpPr>
        <p:spPr/>
        <p:txBody>
          <a:bodyPr/>
          <a:lstStyle/>
          <a:p>
            <a:fld id="{1897505A-306A-431C-9F21-B23A6B32C6D5}" type="slidenum">
              <a:rPr lang="de-DE" smtClean="0"/>
              <a:t>50</a:t>
            </a:fld>
            <a:endParaRPr lang="de-DE"/>
          </a:p>
        </p:txBody>
      </p:sp>
    </p:spTree>
    <p:extLst>
      <p:ext uri="{BB962C8B-B14F-4D97-AF65-F5344CB8AC3E}">
        <p14:creationId xmlns:p14="http://schemas.microsoft.com/office/powerpoint/2010/main" val="3708664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10-stein-schere-papier</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6" name="Textfeld 5">
            <a:extLst>
              <a:ext uri="{FF2B5EF4-FFF2-40B4-BE49-F238E27FC236}">
                <a16:creationId xmlns:a16="http://schemas.microsoft.com/office/drawing/2014/main" id="{1D23CBEB-5A4A-DEAB-856F-BAC8E6361A54}"/>
              </a:ext>
            </a:extLst>
          </p:cNvPr>
          <p:cNvSpPr txBox="1"/>
          <p:nvPr/>
        </p:nvSpPr>
        <p:spPr>
          <a:xfrm>
            <a:off x="605875" y="2068169"/>
            <a:ext cx="10408966" cy="1569660"/>
          </a:xfrm>
          <a:prstGeom prst="rect">
            <a:avLst/>
          </a:prstGeom>
          <a:noFill/>
        </p:spPr>
        <p:txBody>
          <a:bodyPr wrap="square" rtlCol="0">
            <a:spAutoFit/>
          </a:bodyPr>
          <a:lstStyle/>
          <a:p>
            <a:r>
              <a:rPr lang="de-DE" sz="2400" b="1" u="sng"/>
              <a:t>Übung: </a:t>
            </a:r>
          </a:p>
          <a:p>
            <a:endParaRPr lang="de-DE" sz="2400"/>
          </a:p>
          <a:p>
            <a:r>
              <a:rPr lang="de-DE" sz="2400"/>
              <a:t>Erstellen Sie eine KI, um Bilder in Stein, Schere und Papier zu klassifizieren.</a:t>
            </a:r>
          </a:p>
          <a:p>
            <a:r>
              <a:rPr lang="de-DE" sz="2400"/>
              <a:t> </a:t>
            </a:r>
          </a:p>
        </p:txBody>
      </p:sp>
      <p:sp>
        <p:nvSpPr>
          <p:cNvPr id="3" name="Foliennummernplatzhalter 2">
            <a:extLst>
              <a:ext uri="{FF2B5EF4-FFF2-40B4-BE49-F238E27FC236}">
                <a16:creationId xmlns:a16="http://schemas.microsoft.com/office/drawing/2014/main" id="{0E51E94C-EBD1-44A3-E729-23DE5E9F4B71}"/>
              </a:ext>
            </a:extLst>
          </p:cNvPr>
          <p:cNvSpPr>
            <a:spLocks noGrp="1"/>
          </p:cNvSpPr>
          <p:nvPr>
            <p:ph type="sldNum" sz="quarter" idx="12"/>
          </p:nvPr>
        </p:nvSpPr>
        <p:spPr/>
        <p:txBody>
          <a:bodyPr/>
          <a:lstStyle/>
          <a:p>
            <a:fld id="{1897505A-306A-431C-9F21-B23A6B32C6D5}" type="slidenum">
              <a:rPr lang="de-DE" smtClean="0"/>
              <a:t>51</a:t>
            </a:fld>
            <a:endParaRPr lang="de-DE"/>
          </a:p>
        </p:txBody>
      </p:sp>
    </p:spTree>
    <p:extLst>
      <p:ext uri="{BB962C8B-B14F-4D97-AF65-F5344CB8AC3E}">
        <p14:creationId xmlns:p14="http://schemas.microsoft.com/office/powerpoint/2010/main" val="37466847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11-iris, Entscheidungsbaum</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5" name="Grafik 4" descr="Ein Bild, das Text, Diagramm, Screenshot, Design enthält.&#10;&#10;Automatisch generierte Beschreibung">
            <a:extLst>
              <a:ext uri="{FF2B5EF4-FFF2-40B4-BE49-F238E27FC236}">
                <a16:creationId xmlns:a16="http://schemas.microsoft.com/office/drawing/2014/main" id="{5DFE9430-9FD0-F3BB-6716-F19D29885D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6378" y="1542406"/>
            <a:ext cx="7994822" cy="4064035"/>
          </a:xfrm>
          <a:prstGeom prst="rect">
            <a:avLst/>
          </a:prstGeom>
        </p:spPr>
      </p:pic>
      <p:sp>
        <p:nvSpPr>
          <p:cNvPr id="6" name="Foliennummernplatzhalter 5">
            <a:extLst>
              <a:ext uri="{FF2B5EF4-FFF2-40B4-BE49-F238E27FC236}">
                <a16:creationId xmlns:a16="http://schemas.microsoft.com/office/drawing/2014/main" id="{57DFF732-FD29-94CB-E592-2398F749301B}"/>
              </a:ext>
            </a:extLst>
          </p:cNvPr>
          <p:cNvSpPr>
            <a:spLocks noGrp="1"/>
          </p:cNvSpPr>
          <p:nvPr>
            <p:ph type="sldNum" sz="quarter" idx="12"/>
          </p:nvPr>
        </p:nvSpPr>
        <p:spPr/>
        <p:txBody>
          <a:bodyPr/>
          <a:lstStyle/>
          <a:p>
            <a:fld id="{1897505A-306A-431C-9F21-B23A6B32C6D5}" type="slidenum">
              <a:rPr lang="de-DE" smtClean="0"/>
              <a:t>52</a:t>
            </a:fld>
            <a:endParaRPr lang="de-DE"/>
          </a:p>
        </p:txBody>
      </p:sp>
    </p:spTree>
    <p:extLst>
      <p:ext uri="{BB962C8B-B14F-4D97-AF65-F5344CB8AC3E}">
        <p14:creationId xmlns:p14="http://schemas.microsoft.com/office/powerpoint/2010/main" val="7892381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Entscheidungsbaum</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4" name="Grafik 3" descr="Ein Bild, das Text, Screenshot, Schrift, Zahl enthält.&#10;&#10;Automatisch generierte Beschreibung">
            <a:extLst>
              <a:ext uri="{FF2B5EF4-FFF2-40B4-BE49-F238E27FC236}">
                <a16:creationId xmlns:a16="http://schemas.microsoft.com/office/drawing/2014/main" id="{A5E16F07-68D7-B4B8-5A91-7C9B6629F6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490" y="1266739"/>
            <a:ext cx="6463613" cy="3765674"/>
          </a:xfrm>
          <a:prstGeom prst="rect">
            <a:avLst/>
          </a:prstGeom>
        </p:spPr>
      </p:pic>
      <p:pic>
        <p:nvPicPr>
          <p:cNvPr id="7" name="Grafik 6" descr="Ein Bild, das Text, Screenshot, Schrift, Zahl enthält.&#10;&#10;Automatisch generierte Beschreibung">
            <a:extLst>
              <a:ext uri="{FF2B5EF4-FFF2-40B4-BE49-F238E27FC236}">
                <a16:creationId xmlns:a16="http://schemas.microsoft.com/office/drawing/2014/main" id="{AAE946B7-01D5-0256-569B-1AC67AB7C6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9490" y="4993726"/>
            <a:ext cx="6364759" cy="1688998"/>
          </a:xfrm>
          <a:prstGeom prst="rect">
            <a:avLst/>
          </a:prstGeom>
        </p:spPr>
      </p:pic>
      <p:sp>
        <p:nvSpPr>
          <p:cNvPr id="9" name="Foliennummernplatzhalter 8">
            <a:extLst>
              <a:ext uri="{FF2B5EF4-FFF2-40B4-BE49-F238E27FC236}">
                <a16:creationId xmlns:a16="http://schemas.microsoft.com/office/drawing/2014/main" id="{7A57C880-4539-41CA-72F6-AB3AD8E48101}"/>
              </a:ext>
            </a:extLst>
          </p:cNvPr>
          <p:cNvSpPr>
            <a:spLocks noGrp="1"/>
          </p:cNvSpPr>
          <p:nvPr>
            <p:ph type="sldNum" sz="quarter" idx="12"/>
          </p:nvPr>
        </p:nvSpPr>
        <p:spPr/>
        <p:txBody>
          <a:bodyPr/>
          <a:lstStyle/>
          <a:p>
            <a:fld id="{1897505A-306A-431C-9F21-B23A6B32C6D5}" type="slidenum">
              <a:rPr lang="de-DE" smtClean="0"/>
              <a:t>53</a:t>
            </a:fld>
            <a:endParaRPr lang="de-DE"/>
          </a:p>
        </p:txBody>
      </p:sp>
    </p:spTree>
    <p:extLst>
      <p:ext uri="{BB962C8B-B14F-4D97-AF65-F5344CB8AC3E}">
        <p14:creationId xmlns:p14="http://schemas.microsoft.com/office/powerpoint/2010/main" val="1841832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Entscheidungsbaum</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5" name="Grafik 4" descr="Ein Bild, das Text, Screenshot, Schrift, Dokument enthält.&#10;&#10;Automatisch generierte Beschreibung">
            <a:extLst>
              <a:ext uri="{FF2B5EF4-FFF2-40B4-BE49-F238E27FC236}">
                <a16:creationId xmlns:a16="http://schemas.microsoft.com/office/drawing/2014/main" id="{EAAFBC7A-4B4A-3D04-2248-8F86AF5E0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719" y="1316596"/>
            <a:ext cx="6899071" cy="5294270"/>
          </a:xfrm>
          <a:prstGeom prst="rect">
            <a:avLst/>
          </a:prstGeom>
        </p:spPr>
      </p:pic>
      <p:sp>
        <p:nvSpPr>
          <p:cNvPr id="6" name="Foliennummernplatzhalter 5">
            <a:extLst>
              <a:ext uri="{FF2B5EF4-FFF2-40B4-BE49-F238E27FC236}">
                <a16:creationId xmlns:a16="http://schemas.microsoft.com/office/drawing/2014/main" id="{0CAAA649-F7BF-98AA-74B4-8235FCEC85AB}"/>
              </a:ext>
            </a:extLst>
          </p:cNvPr>
          <p:cNvSpPr>
            <a:spLocks noGrp="1"/>
          </p:cNvSpPr>
          <p:nvPr>
            <p:ph type="sldNum" sz="quarter" idx="12"/>
          </p:nvPr>
        </p:nvSpPr>
        <p:spPr/>
        <p:txBody>
          <a:bodyPr/>
          <a:lstStyle/>
          <a:p>
            <a:fld id="{1897505A-306A-431C-9F21-B23A6B32C6D5}" type="slidenum">
              <a:rPr lang="de-DE" smtClean="0"/>
              <a:t>54</a:t>
            </a:fld>
            <a:endParaRPr lang="de-DE"/>
          </a:p>
        </p:txBody>
      </p:sp>
    </p:spTree>
    <p:extLst>
      <p:ext uri="{BB962C8B-B14F-4D97-AF65-F5344CB8AC3E}">
        <p14:creationId xmlns:p14="http://schemas.microsoft.com/office/powerpoint/2010/main" val="141436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Entscheidungsbaum</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4" name="Grafik 3" descr="Ein Bild, das Text, Schrift, Screenshot, Algebra enthält.&#10;&#10;Automatisch generierte Beschreibung">
            <a:extLst>
              <a:ext uri="{FF2B5EF4-FFF2-40B4-BE49-F238E27FC236}">
                <a16:creationId xmlns:a16="http://schemas.microsoft.com/office/drawing/2014/main" id="{6AFC2606-D7EF-FECA-BED0-CB14254456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7719" y="1322172"/>
            <a:ext cx="6304689" cy="5257200"/>
          </a:xfrm>
          <a:prstGeom prst="rect">
            <a:avLst/>
          </a:prstGeom>
        </p:spPr>
      </p:pic>
      <p:sp>
        <p:nvSpPr>
          <p:cNvPr id="6" name="Foliennummernplatzhalter 5">
            <a:extLst>
              <a:ext uri="{FF2B5EF4-FFF2-40B4-BE49-F238E27FC236}">
                <a16:creationId xmlns:a16="http://schemas.microsoft.com/office/drawing/2014/main" id="{5ECFFEBF-CB6D-F658-F116-3A01077550D9}"/>
              </a:ext>
            </a:extLst>
          </p:cNvPr>
          <p:cNvSpPr>
            <a:spLocks noGrp="1"/>
          </p:cNvSpPr>
          <p:nvPr>
            <p:ph type="sldNum" sz="quarter" idx="12"/>
          </p:nvPr>
        </p:nvSpPr>
        <p:spPr/>
        <p:txBody>
          <a:bodyPr/>
          <a:lstStyle/>
          <a:p>
            <a:fld id="{1897505A-306A-431C-9F21-B23A6B32C6D5}" type="slidenum">
              <a:rPr lang="de-DE" smtClean="0"/>
              <a:t>55</a:t>
            </a:fld>
            <a:endParaRPr lang="de-DE"/>
          </a:p>
        </p:txBody>
      </p:sp>
    </p:spTree>
    <p:extLst>
      <p:ext uri="{BB962C8B-B14F-4D97-AF65-F5344CB8AC3E}">
        <p14:creationId xmlns:p14="http://schemas.microsoft.com/office/powerpoint/2010/main" val="2897348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Entscheidungsbaum</a:t>
            </a:r>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5" name="Grafik 4" descr="Ein Bild, das Text, Screenshot, Schrift, Dokument enthält.&#10;&#10;Automatisch generierte Beschreibung">
            <a:extLst>
              <a:ext uri="{FF2B5EF4-FFF2-40B4-BE49-F238E27FC236}">
                <a16:creationId xmlns:a16="http://schemas.microsoft.com/office/drawing/2014/main" id="{C11CCBD8-66B8-9D9A-4F59-606C0AA6C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946" y="1690688"/>
            <a:ext cx="8538700" cy="3912003"/>
          </a:xfrm>
          <a:prstGeom prst="rect">
            <a:avLst/>
          </a:prstGeom>
        </p:spPr>
      </p:pic>
      <p:sp>
        <p:nvSpPr>
          <p:cNvPr id="6" name="Foliennummernplatzhalter 5">
            <a:extLst>
              <a:ext uri="{FF2B5EF4-FFF2-40B4-BE49-F238E27FC236}">
                <a16:creationId xmlns:a16="http://schemas.microsoft.com/office/drawing/2014/main" id="{5070DC4B-A922-850F-5E4B-4E4E83585737}"/>
              </a:ext>
            </a:extLst>
          </p:cNvPr>
          <p:cNvSpPr>
            <a:spLocks noGrp="1"/>
          </p:cNvSpPr>
          <p:nvPr>
            <p:ph type="sldNum" sz="quarter" idx="12"/>
          </p:nvPr>
        </p:nvSpPr>
        <p:spPr/>
        <p:txBody>
          <a:bodyPr/>
          <a:lstStyle/>
          <a:p>
            <a:fld id="{1897505A-306A-431C-9F21-B23A6B32C6D5}" type="slidenum">
              <a:rPr lang="de-DE" smtClean="0"/>
              <a:t>56</a:t>
            </a:fld>
            <a:endParaRPr lang="de-DE"/>
          </a:p>
        </p:txBody>
      </p:sp>
    </p:spTree>
    <p:extLst>
      <p:ext uri="{BB962C8B-B14F-4D97-AF65-F5344CB8AC3E}">
        <p14:creationId xmlns:p14="http://schemas.microsoft.com/office/powerpoint/2010/main" val="11623661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4" y="1523109"/>
            <a:ext cx="5446986" cy="3098284"/>
          </a:xfrm>
          <a:prstGeom prst="rect">
            <a:avLst/>
          </a:prstGeom>
        </p:spPr>
        <p:txBody>
          <a:bodyPr wrap="square">
            <a:spAutoFit/>
          </a:bodyPr>
          <a:lstStyle/>
          <a:p>
            <a:pPr marL="0" indent="0">
              <a:buNone/>
            </a:pPr>
            <a:r>
              <a:rPr lang="de-DE" sz="3600" u="sng"/>
              <a:t>Künstliche Neuronale Netze</a:t>
            </a:r>
          </a:p>
          <a:p>
            <a:r>
              <a:rPr lang="de-DE" sz="3600"/>
              <a:t>Iris					</a:t>
            </a:r>
          </a:p>
          <a:p>
            <a:r>
              <a:rPr lang="de-DE" sz="3600"/>
              <a:t>Boston </a:t>
            </a:r>
            <a:r>
              <a:rPr lang="de-DE" sz="3600" err="1"/>
              <a:t>Housing</a:t>
            </a:r>
            <a:endParaRPr lang="de-DE" sz="3600"/>
          </a:p>
          <a:p>
            <a:r>
              <a:rPr lang="de-DE" sz="3600" err="1"/>
              <a:t>Redwine</a:t>
            </a:r>
            <a:r>
              <a:rPr lang="de-DE" sz="3600"/>
              <a:t> </a:t>
            </a:r>
          </a:p>
          <a:p>
            <a:r>
              <a:rPr lang="de-DE" sz="3600" err="1"/>
              <a:t>Census</a:t>
            </a:r>
            <a:endParaRPr lang="de-DE" sz="3600"/>
          </a:p>
        </p:txBody>
      </p:sp>
      <p:sp>
        <p:nvSpPr>
          <p:cNvPr id="5" name="Inhaltsplatzhalter 6">
            <a:extLst>
              <a:ext uri="{FF2B5EF4-FFF2-40B4-BE49-F238E27FC236}">
                <a16:creationId xmlns:a16="http://schemas.microsoft.com/office/drawing/2014/main" id="{DCA35A5F-CF85-9B4F-91A5-B249D4B135B1}"/>
              </a:ext>
            </a:extLst>
          </p:cNvPr>
          <p:cNvSpPr txBox="1">
            <a:spLocks/>
          </p:cNvSpPr>
          <p:nvPr/>
        </p:nvSpPr>
        <p:spPr>
          <a:xfrm>
            <a:off x="6285186" y="1514076"/>
            <a:ext cx="5446986" cy="3098284"/>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3600"/>
          </a:p>
          <a:p>
            <a:r>
              <a:rPr lang="de-DE" sz="3600"/>
              <a:t>IMDB	</a:t>
            </a:r>
          </a:p>
          <a:p>
            <a:r>
              <a:rPr lang="de-DE" sz="3600" err="1"/>
              <a:t>Devorce</a:t>
            </a:r>
            <a:endParaRPr lang="de-DE" sz="3600"/>
          </a:p>
          <a:p>
            <a:r>
              <a:rPr lang="de-DE" sz="3600" err="1"/>
              <a:t>Number</a:t>
            </a:r>
            <a:endParaRPr lang="de-DE" sz="3600"/>
          </a:p>
          <a:p>
            <a:r>
              <a:rPr lang="de-DE" sz="3600"/>
              <a:t>Fashion</a:t>
            </a:r>
          </a:p>
        </p:txBody>
      </p:sp>
      <p:sp>
        <p:nvSpPr>
          <p:cNvPr id="3" name="Textfeld 2">
            <a:extLst>
              <a:ext uri="{FF2B5EF4-FFF2-40B4-BE49-F238E27FC236}">
                <a16:creationId xmlns:a16="http://schemas.microsoft.com/office/drawing/2014/main" id="{B62549A5-F23B-6746-A07D-6BDF7456211B}"/>
              </a:ext>
            </a:extLst>
          </p:cNvPr>
          <p:cNvSpPr txBox="1"/>
          <p:nvPr/>
        </p:nvSpPr>
        <p:spPr>
          <a:xfrm>
            <a:off x="1187669" y="4950372"/>
            <a:ext cx="8744607" cy="1292662"/>
          </a:xfrm>
          <a:prstGeom prst="rect">
            <a:avLst/>
          </a:prstGeom>
          <a:noFill/>
        </p:spPr>
        <p:txBody>
          <a:bodyPr wrap="square" rtlCol="0">
            <a:spAutoFit/>
          </a:bodyPr>
          <a:lstStyle/>
          <a:p>
            <a:r>
              <a:rPr lang="de-DE" sz="2000" b="1"/>
              <a:t>Schlagworte: </a:t>
            </a:r>
            <a:r>
              <a:rPr lang="de-DE" sz="2000" err="1"/>
              <a:t>Overfitting</a:t>
            </a:r>
            <a:r>
              <a:rPr lang="de-DE" sz="2000"/>
              <a:t>, </a:t>
            </a:r>
            <a:r>
              <a:rPr lang="de-DE" sz="2000" err="1"/>
              <a:t>Underfitting</a:t>
            </a:r>
            <a:r>
              <a:rPr lang="de-DE" sz="2000"/>
              <a:t>, </a:t>
            </a:r>
            <a:r>
              <a:rPr lang="de-DE" sz="2000" err="1"/>
              <a:t>Classification</a:t>
            </a:r>
            <a:r>
              <a:rPr lang="de-DE" sz="2000"/>
              <a:t>, Regression, Korrelation, Skalierung, Optimierer, </a:t>
            </a:r>
            <a:r>
              <a:rPr lang="de-DE" sz="2000" err="1"/>
              <a:t>One</a:t>
            </a:r>
            <a:r>
              <a:rPr lang="de-DE" sz="2000"/>
              <a:t>-Hot-Encoding, Drop-Out, CNN, </a:t>
            </a:r>
            <a:r>
              <a:rPr lang="de-DE" sz="2000" err="1"/>
              <a:t>Hyperparamter</a:t>
            </a:r>
            <a:r>
              <a:rPr lang="de-DE" sz="2000"/>
              <a:t>-Optimierung, </a:t>
            </a:r>
            <a:r>
              <a:rPr lang="de-DE" sz="2000" err="1"/>
              <a:t>TensorBoard</a:t>
            </a:r>
            <a:r>
              <a:rPr lang="de-DE" sz="2000"/>
              <a:t>, NLP</a:t>
            </a:r>
          </a:p>
          <a:p>
            <a:endParaRPr lang="de-DE"/>
          </a:p>
        </p:txBody>
      </p:sp>
      <p:pic>
        <p:nvPicPr>
          <p:cNvPr id="8" name="Grafik 7" descr="https://www.sbs-herzogenaurach.de/fileadmin/system/res/images/logo.png">
            <a:extLst>
              <a:ext uri="{FF2B5EF4-FFF2-40B4-BE49-F238E27FC236}">
                <a16:creationId xmlns:a16="http://schemas.microsoft.com/office/drawing/2014/main" id="{97D991E7-704D-2A46-B808-03082CED60E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904BC596-D50C-D6FC-D58E-7F151AF35DFB}"/>
              </a:ext>
            </a:extLst>
          </p:cNvPr>
          <p:cNvSpPr>
            <a:spLocks noGrp="1"/>
          </p:cNvSpPr>
          <p:nvPr>
            <p:ph type="sldNum" sz="quarter" idx="12"/>
          </p:nvPr>
        </p:nvSpPr>
        <p:spPr/>
        <p:txBody>
          <a:bodyPr/>
          <a:lstStyle/>
          <a:p>
            <a:fld id="{1897505A-306A-431C-9F21-B23A6B32C6D5}" type="slidenum">
              <a:rPr lang="de-DE" smtClean="0"/>
              <a:t>57</a:t>
            </a:fld>
            <a:endParaRPr lang="de-DE"/>
          </a:p>
        </p:txBody>
      </p:sp>
    </p:spTree>
    <p:extLst>
      <p:ext uri="{BB962C8B-B14F-4D97-AF65-F5344CB8AC3E}">
        <p14:creationId xmlns:p14="http://schemas.microsoft.com/office/powerpoint/2010/main" val="30714901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4" y="1523109"/>
            <a:ext cx="5446986" cy="1844608"/>
          </a:xfrm>
          <a:prstGeom prst="rect">
            <a:avLst/>
          </a:prstGeom>
        </p:spPr>
        <p:txBody>
          <a:bodyPr wrap="square">
            <a:spAutoFit/>
          </a:bodyPr>
          <a:lstStyle/>
          <a:p>
            <a:pPr marL="0" indent="0">
              <a:buNone/>
            </a:pPr>
            <a:r>
              <a:rPr lang="de-DE" sz="3600" u="sng"/>
              <a:t>Entscheidungsbäume</a:t>
            </a:r>
          </a:p>
          <a:p>
            <a:r>
              <a:rPr lang="de-DE" sz="3600"/>
              <a:t>Iris					</a:t>
            </a:r>
          </a:p>
          <a:p>
            <a:r>
              <a:rPr lang="de-DE" sz="3600"/>
              <a:t>Boston </a:t>
            </a:r>
            <a:r>
              <a:rPr lang="de-DE" sz="3600" err="1"/>
              <a:t>Housing</a:t>
            </a:r>
            <a:endParaRPr lang="de-DE" sz="3600"/>
          </a:p>
        </p:txBody>
      </p:sp>
      <p:sp>
        <p:nvSpPr>
          <p:cNvPr id="5" name="Inhaltsplatzhalter 6">
            <a:extLst>
              <a:ext uri="{FF2B5EF4-FFF2-40B4-BE49-F238E27FC236}">
                <a16:creationId xmlns:a16="http://schemas.microsoft.com/office/drawing/2014/main" id="{DCA35A5F-CF85-9B4F-91A5-B249D4B135B1}"/>
              </a:ext>
            </a:extLst>
          </p:cNvPr>
          <p:cNvSpPr txBox="1">
            <a:spLocks/>
          </p:cNvSpPr>
          <p:nvPr/>
        </p:nvSpPr>
        <p:spPr>
          <a:xfrm>
            <a:off x="6285186" y="1514076"/>
            <a:ext cx="5446986" cy="1844608"/>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3600"/>
          </a:p>
          <a:p>
            <a:r>
              <a:rPr lang="de-DE" sz="3600"/>
              <a:t>Pokerhand</a:t>
            </a:r>
          </a:p>
          <a:p>
            <a:r>
              <a:rPr lang="de-DE" sz="3600" err="1"/>
              <a:t>Census</a:t>
            </a:r>
            <a:endParaRPr lang="de-DE" sz="3600"/>
          </a:p>
        </p:txBody>
      </p:sp>
      <p:sp>
        <p:nvSpPr>
          <p:cNvPr id="3" name="Textfeld 2">
            <a:extLst>
              <a:ext uri="{FF2B5EF4-FFF2-40B4-BE49-F238E27FC236}">
                <a16:creationId xmlns:a16="http://schemas.microsoft.com/office/drawing/2014/main" id="{B62549A5-F23B-6746-A07D-6BDF7456211B}"/>
              </a:ext>
            </a:extLst>
          </p:cNvPr>
          <p:cNvSpPr txBox="1"/>
          <p:nvPr/>
        </p:nvSpPr>
        <p:spPr>
          <a:xfrm>
            <a:off x="1187669" y="4950372"/>
            <a:ext cx="8744607" cy="677108"/>
          </a:xfrm>
          <a:prstGeom prst="rect">
            <a:avLst/>
          </a:prstGeom>
          <a:noFill/>
        </p:spPr>
        <p:txBody>
          <a:bodyPr wrap="square" rtlCol="0">
            <a:spAutoFit/>
          </a:bodyPr>
          <a:lstStyle/>
          <a:p>
            <a:r>
              <a:rPr lang="de-DE" sz="2000" b="1"/>
              <a:t>Schlagworte: </a:t>
            </a:r>
            <a:r>
              <a:rPr lang="de-DE" sz="2000" err="1"/>
              <a:t>Decision</a:t>
            </a:r>
            <a:r>
              <a:rPr lang="de-DE" sz="2000"/>
              <a:t> </a:t>
            </a:r>
            <a:r>
              <a:rPr lang="de-DE" sz="2000" err="1"/>
              <a:t>Tree</a:t>
            </a:r>
            <a:r>
              <a:rPr lang="de-DE" sz="2000"/>
              <a:t>, Random </a:t>
            </a:r>
            <a:r>
              <a:rPr lang="de-DE" sz="2000" err="1"/>
              <a:t>Forest</a:t>
            </a:r>
            <a:r>
              <a:rPr lang="de-DE" sz="2000"/>
              <a:t>, </a:t>
            </a:r>
            <a:r>
              <a:rPr lang="de-DE" sz="2000" err="1"/>
              <a:t>XGBoost</a:t>
            </a:r>
            <a:endParaRPr lang="de-DE" sz="2000"/>
          </a:p>
          <a:p>
            <a:endParaRPr lang="de-DE"/>
          </a:p>
        </p:txBody>
      </p:sp>
      <p:pic>
        <p:nvPicPr>
          <p:cNvPr id="8" name="Grafik 7" descr="https://www.sbs-herzogenaurach.de/fileadmin/system/res/images/logo.png">
            <a:extLst>
              <a:ext uri="{FF2B5EF4-FFF2-40B4-BE49-F238E27FC236}">
                <a16:creationId xmlns:a16="http://schemas.microsoft.com/office/drawing/2014/main" id="{F1DBE151-77E3-1042-A035-3CA0E95FD8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887751FE-B7E7-79E8-BC08-0E2417A560D1}"/>
              </a:ext>
            </a:extLst>
          </p:cNvPr>
          <p:cNvSpPr>
            <a:spLocks noGrp="1"/>
          </p:cNvSpPr>
          <p:nvPr>
            <p:ph type="sldNum" sz="quarter" idx="12"/>
          </p:nvPr>
        </p:nvSpPr>
        <p:spPr/>
        <p:txBody>
          <a:bodyPr/>
          <a:lstStyle/>
          <a:p>
            <a:fld id="{1897505A-306A-431C-9F21-B23A6B32C6D5}" type="slidenum">
              <a:rPr lang="de-DE" smtClean="0"/>
              <a:t>58</a:t>
            </a:fld>
            <a:endParaRPr lang="de-DE"/>
          </a:p>
        </p:txBody>
      </p:sp>
    </p:spTree>
    <p:extLst>
      <p:ext uri="{BB962C8B-B14F-4D97-AF65-F5344CB8AC3E}">
        <p14:creationId xmlns:p14="http://schemas.microsoft.com/office/powerpoint/2010/main" val="37547644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4" y="1523109"/>
            <a:ext cx="5292436" cy="2471446"/>
          </a:xfrm>
          <a:prstGeom prst="rect">
            <a:avLst/>
          </a:prstGeom>
        </p:spPr>
        <p:txBody>
          <a:bodyPr wrap="square">
            <a:spAutoFit/>
          </a:bodyPr>
          <a:lstStyle/>
          <a:p>
            <a:pPr marL="0" indent="0">
              <a:buNone/>
            </a:pPr>
            <a:r>
              <a:rPr lang="de-DE" sz="3600" u="sng"/>
              <a:t>Schülerprojekte</a:t>
            </a:r>
          </a:p>
          <a:p>
            <a:r>
              <a:rPr lang="de-DE" sz="3600"/>
              <a:t>Spam Filter	</a:t>
            </a:r>
          </a:p>
          <a:p>
            <a:r>
              <a:rPr lang="de-DE" sz="3600"/>
              <a:t>Modetipps</a:t>
            </a:r>
          </a:p>
          <a:p>
            <a:r>
              <a:rPr lang="de-DE" sz="3600"/>
              <a:t>Gesichtserkennung</a:t>
            </a:r>
          </a:p>
        </p:txBody>
      </p:sp>
      <p:sp>
        <p:nvSpPr>
          <p:cNvPr id="5" name="Inhaltsplatzhalter 6">
            <a:extLst>
              <a:ext uri="{FF2B5EF4-FFF2-40B4-BE49-F238E27FC236}">
                <a16:creationId xmlns:a16="http://schemas.microsoft.com/office/drawing/2014/main" id="{DCA35A5F-CF85-9B4F-91A5-B249D4B135B1}"/>
              </a:ext>
            </a:extLst>
          </p:cNvPr>
          <p:cNvSpPr txBox="1">
            <a:spLocks/>
          </p:cNvSpPr>
          <p:nvPr/>
        </p:nvSpPr>
        <p:spPr>
          <a:xfrm>
            <a:off x="6285186" y="1514076"/>
            <a:ext cx="5446986" cy="2471446"/>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3600"/>
          </a:p>
          <a:p>
            <a:r>
              <a:rPr lang="de-DE" sz="3600"/>
              <a:t>Immobilienpreise</a:t>
            </a:r>
          </a:p>
          <a:p>
            <a:r>
              <a:rPr lang="de-DE" sz="3600"/>
              <a:t>Kfz Preise</a:t>
            </a:r>
          </a:p>
          <a:p>
            <a:r>
              <a:rPr lang="de-DE" sz="3600"/>
              <a:t>Tic-</a:t>
            </a:r>
            <a:r>
              <a:rPr lang="de-DE" sz="3600" err="1"/>
              <a:t>Tac</a:t>
            </a:r>
            <a:r>
              <a:rPr lang="de-DE" sz="3600"/>
              <a:t>-</a:t>
            </a:r>
            <a:r>
              <a:rPr lang="de-DE" sz="3600" err="1"/>
              <a:t>Toe</a:t>
            </a:r>
            <a:endParaRPr lang="de-DE" sz="3600"/>
          </a:p>
        </p:txBody>
      </p:sp>
      <p:pic>
        <p:nvPicPr>
          <p:cNvPr id="8" name="Grafik 7" descr="https://www.sbs-herzogenaurach.de/fileadmin/system/res/images/logo.png">
            <a:extLst>
              <a:ext uri="{FF2B5EF4-FFF2-40B4-BE49-F238E27FC236}">
                <a16:creationId xmlns:a16="http://schemas.microsoft.com/office/drawing/2014/main" id="{F1DBE151-77E3-1042-A035-3CA0E95FD8D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0E01643E-A85B-6B5F-813B-8B932E95CC03}"/>
              </a:ext>
            </a:extLst>
          </p:cNvPr>
          <p:cNvSpPr>
            <a:spLocks noGrp="1"/>
          </p:cNvSpPr>
          <p:nvPr>
            <p:ph type="sldNum" sz="quarter" idx="12"/>
          </p:nvPr>
        </p:nvSpPr>
        <p:spPr/>
        <p:txBody>
          <a:bodyPr/>
          <a:lstStyle/>
          <a:p>
            <a:fld id="{1897505A-306A-431C-9F21-B23A6B32C6D5}" type="slidenum">
              <a:rPr lang="de-DE" smtClean="0"/>
              <a:t>59</a:t>
            </a:fld>
            <a:endParaRPr lang="de-DE"/>
          </a:p>
        </p:txBody>
      </p:sp>
    </p:spTree>
    <p:extLst>
      <p:ext uri="{BB962C8B-B14F-4D97-AF65-F5344CB8AC3E}">
        <p14:creationId xmlns:p14="http://schemas.microsoft.com/office/powerpoint/2010/main" val="435719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Grafik 30"/>
          <p:cNvPicPr>
            <a:picLocks noChangeAspect="1"/>
          </p:cNvPicPr>
          <p:nvPr/>
        </p:nvPicPr>
        <p:blipFill>
          <a:blip r:embed="rId2"/>
          <a:stretch>
            <a:fillRect/>
          </a:stretch>
        </p:blipFill>
        <p:spPr>
          <a:xfrm>
            <a:off x="4464627" y="2501323"/>
            <a:ext cx="7086600" cy="3924300"/>
          </a:xfrm>
          <a:prstGeom prst="rect">
            <a:avLst/>
          </a:prstGeom>
        </p:spPr>
      </p:pic>
      <p:sp>
        <p:nvSpPr>
          <p:cNvPr id="2" name="Titel 1"/>
          <p:cNvSpPr>
            <a:spLocks noGrp="1"/>
          </p:cNvSpPr>
          <p:nvPr>
            <p:ph type="title"/>
          </p:nvPr>
        </p:nvSpPr>
        <p:spPr/>
        <p:txBody>
          <a:bodyPr/>
          <a:lstStyle/>
          <a:p>
            <a:r>
              <a:rPr lang="de-DE" b="1"/>
              <a:t>	„Kochrezept“ zur KI Entwicklung</a:t>
            </a:r>
            <a:endParaRPr lang="de-DE"/>
          </a:p>
        </p:txBody>
      </p:sp>
      <p:sp>
        <p:nvSpPr>
          <p:cNvPr id="3" name="Inhaltsplatzhalter 2"/>
          <p:cNvSpPr>
            <a:spLocks noGrp="1"/>
          </p:cNvSpPr>
          <p:nvPr>
            <p:ph idx="1"/>
          </p:nvPr>
        </p:nvSpPr>
        <p:spPr/>
        <p:txBody>
          <a:bodyPr/>
          <a:lstStyle/>
          <a:p>
            <a:r>
              <a:rPr lang="de-DE"/>
              <a:t>Schritt 2: KI aufbauen</a:t>
            </a:r>
          </a:p>
          <a:p>
            <a:r>
              <a:rPr lang="de-DE"/>
              <a:t>Schritt 3: KI trainieren</a:t>
            </a:r>
          </a:p>
          <a:p>
            <a:pPr marL="0" indent="0">
              <a:buNone/>
            </a:pPr>
            <a:endParaRPr lang="de-DE"/>
          </a:p>
          <a:p>
            <a:endParaRPr lang="de-DE"/>
          </a:p>
          <a:p>
            <a:pPr marL="0" indent="0">
              <a:buNone/>
            </a:pPr>
            <a:endParaRPr lang="de-DE"/>
          </a:p>
          <a:p>
            <a:pPr marL="0" indent="0">
              <a:buNone/>
            </a:pPr>
            <a:endParaRPr lang="de-DE"/>
          </a:p>
        </p:txBody>
      </p:sp>
      <p:graphicFrame>
        <p:nvGraphicFramePr>
          <p:cNvPr id="12" name="Tabelle 11">
            <a:extLst>
              <a:ext uri="{FF2B5EF4-FFF2-40B4-BE49-F238E27FC236}">
                <a16:creationId xmlns:a16="http://schemas.microsoft.com/office/drawing/2014/main" id="{848E2350-97FE-E746-AAB7-4D94DF47BBBA}"/>
              </a:ext>
            </a:extLst>
          </p:cNvPr>
          <p:cNvGraphicFramePr>
            <a:graphicFrameLocks noGrp="1"/>
          </p:cNvGraphicFramePr>
          <p:nvPr>
            <p:extLst>
              <p:ext uri="{D42A27DB-BD31-4B8C-83A1-F6EECF244321}">
                <p14:modId xmlns:p14="http://schemas.microsoft.com/office/powerpoint/2010/main" val="3329997098"/>
              </p:ext>
            </p:extLst>
          </p:nvPr>
        </p:nvGraphicFramePr>
        <p:xfrm>
          <a:off x="210576" y="4001294"/>
          <a:ext cx="3279757" cy="2671688"/>
        </p:xfrm>
        <a:graphic>
          <a:graphicData uri="http://schemas.openxmlformats.org/drawingml/2006/table">
            <a:tbl>
              <a:tblPr/>
              <a:tblGrid>
                <a:gridCol w="512422">
                  <a:extLst>
                    <a:ext uri="{9D8B030D-6E8A-4147-A177-3AD203B41FA5}">
                      <a16:colId xmlns:a16="http://schemas.microsoft.com/office/drawing/2014/main" val="1194683266"/>
                    </a:ext>
                  </a:extLst>
                </a:gridCol>
                <a:gridCol w="674612">
                  <a:extLst>
                    <a:ext uri="{9D8B030D-6E8A-4147-A177-3AD203B41FA5}">
                      <a16:colId xmlns:a16="http://schemas.microsoft.com/office/drawing/2014/main" val="2675297134"/>
                    </a:ext>
                  </a:extLst>
                </a:gridCol>
                <a:gridCol w="558036">
                  <a:extLst>
                    <a:ext uri="{9D8B030D-6E8A-4147-A177-3AD203B41FA5}">
                      <a16:colId xmlns:a16="http://schemas.microsoft.com/office/drawing/2014/main" val="2692936498"/>
                    </a:ext>
                  </a:extLst>
                </a:gridCol>
                <a:gridCol w="720226">
                  <a:extLst>
                    <a:ext uri="{9D8B030D-6E8A-4147-A177-3AD203B41FA5}">
                      <a16:colId xmlns:a16="http://schemas.microsoft.com/office/drawing/2014/main" val="2713213425"/>
                    </a:ext>
                  </a:extLst>
                </a:gridCol>
                <a:gridCol w="814461">
                  <a:extLst>
                    <a:ext uri="{9D8B030D-6E8A-4147-A177-3AD203B41FA5}">
                      <a16:colId xmlns:a16="http://schemas.microsoft.com/office/drawing/2014/main" val="3236641838"/>
                    </a:ext>
                  </a:extLst>
                </a:gridCol>
              </a:tblGrid>
              <a:tr h="392466">
                <a:tc>
                  <a:txBody>
                    <a:bodyPr/>
                    <a:lstStyle/>
                    <a:p>
                      <a:pPr algn="ctr" fontAlgn="b">
                        <a:spcBef>
                          <a:spcPts val="0"/>
                        </a:spcBef>
                        <a:spcAft>
                          <a:spcPts val="0"/>
                        </a:spcAft>
                      </a:pPr>
                      <a:r>
                        <a:rPr lang="de-DE" sz="2700" b="1" i="0" u="none" strike="noStrike">
                          <a:solidFill>
                            <a:srgbClr val="000000"/>
                          </a:solidFill>
                          <a:effectLst/>
                          <a:latin typeface="Calibri" panose="020F0502020204030204" pitchFamily="34" charset="0"/>
                        </a:rPr>
                        <a:t>s l</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spcBef>
                          <a:spcPts val="0"/>
                        </a:spcBef>
                        <a:spcAft>
                          <a:spcPts val="0"/>
                        </a:spcAft>
                      </a:pPr>
                      <a:r>
                        <a:rPr lang="de-DE" sz="2700" b="1" i="0" u="none" strike="noStrike">
                          <a:solidFill>
                            <a:srgbClr val="000000"/>
                          </a:solidFill>
                          <a:effectLst/>
                          <a:latin typeface="Calibri" panose="020F0502020204030204" pitchFamily="34" charset="0"/>
                        </a:rPr>
                        <a:t>s w</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spcBef>
                          <a:spcPts val="0"/>
                        </a:spcBef>
                        <a:spcAft>
                          <a:spcPts val="0"/>
                        </a:spcAft>
                      </a:pPr>
                      <a:r>
                        <a:rPr lang="de-DE" sz="2700" b="1" i="0" u="none" strike="noStrike">
                          <a:solidFill>
                            <a:srgbClr val="000000"/>
                          </a:solidFill>
                          <a:effectLst/>
                          <a:latin typeface="Calibri" panose="020F0502020204030204" pitchFamily="34" charset="0"/>
                        </a:rPr>
                        <a:t>p l</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spcBef>
                          <a:spcPts val="0"/>
                        </a:spcBef>
                        <a:spcAft>
                          <a:spcPts val="0"/>
                        </a:spcAft>
                      </a:pPr>
                      <a:r>
                        <a:rPr lang="de-DE" sz="2700" b="1" i="0" u="none" strike="noStrike">
                          <a:solidFill>
                            <a:srgbClr val="000000"/>
                          </a:solidFill>
                          <a:effectLst/>
                          <a:latin typeface="Calibri" panose="020F0502020204030204" pitchFamily="34" charset="0"/>
                        </a:rPr>
                        <a:t>p w</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ctr" fontAlgn="b">
                        <a:spcBef>
                          <a:spcPts val="0"/>
                        </a:spcBef>
                        <a:spcAft>
                          <a:spcPts val="0"/>
                        </a:spcAft>
                      </a:pPr>
                      <a:r>
                        <a:rPr lang="de-DE" sz="2700" b="1" i="0" u="none" strike="noStrike">
                          <a:solidFill>
                            <a:srgbClr val="000000"/>
                          </a:solidFill>
                          <a:effectLst/>
                          <a:latin typeface="Calibri" panose="020F0502020204030204" pitchFamily="34" charset="0"/>
                        </a:rPr>
                        <a:t>class</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540929959"/>
                  </a:ext>
                </a:extLst>
              </a:tr>
              <a:tr h="309951">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5,1</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3,5</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1,4</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0,2</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1</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434146259"/>
                  </a:ext>
                </a:extLst>
              </a:tr>
              <a:tr h="309951">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4018701371"/>
                  </a:ext>
                </a:extLst>
              </a:tr>
              <a:tr h="309951">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7275665"/>
                  </a:ext>
                </a:extLst>
              </a:tr>
              <a:tr h="309951">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577901334"/>
                  </a:ext>
                </a:extLst>
              </a:tr>
              <a:tr h="309951">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189454875"/>
                  </a:ext>
                </a:extLst>
              </a:tr>
              <a:tr h="309951">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121888844"/>
                  </a:ext>
                </a:extLst>
              </a:tr>
              <a:tr h="309951">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B0F0"/>
                    </a:solidFill>
                  </a:tcPr>
                </a:tc>
                <a:tc>
                  <a:txBody>
                    <a:bodyPr/>
                    <a:lstStyle/>
                    <a:p>
                      <a:pPr algn="l" fontAlgn="b">
                        <a:spcBef>
                          <a:spcPts val="0"/>
                        </a:spcBef>
                        <a:spcAft>
                          <a:spcPts val="0"/>
                        </a:spcAft>
                      </a:pPr>
                      <a:r>
                        <a:rPr lang="de-DE" sz="2000" b="0" i="0" u="none" strike="noStrike">
                          <a:solidFill>
                            <a:srgbClr val="000000"/>
                          </a:solidFill>
                          <a:effectLst/>
                          <a:latin typeface="Calibri" panose="020F0502020204030204" pitchFamily="34" charset="0"/>
                        </a:rPr>
                        <a:t> </a:t>
                      </a:r>
                      <a:endParaRPr lang="de-DE" sz="3000" b="0" i="0" u="none" strike="noStrike">
                        <a:effectLst/>
                        <a:latin typeface="Arial" panose="020B0604020202020204" pitchFamily="34" charset="0"/>
                      </a:endParaRPr>
                    </a:p>
                  </a:txBody>
                  <a:tcPr marL="15826" marR="15826" marT="15826"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70C0"/>
                    </a:solidFill>
                  </a:tcPr>
                </a:tc>
                <a:extLst>
                  <a:ext uri="{0D108BD9-81ED-4DB2-BD59-A6C34878D82A}">
                    <a16:rowId xmlns:a16="http://schemas.microsoft.com/office/drawing/2014/main" val="357163919"/>
                  </a:ext>
                </a:extLst>
              </a:tr>
            </a:tbl>
          </a:graphicData>
        </a:graphic>
      </p:graphicFrame>
      <p:pic>
        <p:nvPicPr>
          <p:cNvPr id="10" name="Grafik 9">
            <a:extLst>
              <a:ext uri="{FF2B5EF4-FFF2-40B4-BE49-F238E27FC236}">
                <a16:creationId xmlns:a16="http://schemas.microsoft.com/office/drawing/2014/main" id="{8C6BF60E-626C-E548-940E-CD46B0BE5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627" y="4659184"/>
            <a:ext cx="1888524" cy="296239"/>
          </a:xfrm>
          <a:prstGeom prst="rect">
            <a:avLst/>
          </a:prstGeom>
        </p:spPr>
      </p:pic>
      <p:pic>
        <p:nvPicPr>
          <p:cNvPr id="15" name="Grafik 14">
            <a:extLst>
              <a:ext uri="{FF2B5EF4-FFF2-40B4-BE49-F238E27FC236}">
                <a16:creationId xmlns:a16="http://schemas.microsoft.com/office/drawing/2014/main" id="{AA23854F-17EC-A041-A41A-0F2852C3F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6089" y="6212372"/>
            <a:ext cx="812800" cy="342900"/>
          </a:xfrm>
          <a:prstGeom prst="rect">
            <a:avLst/>
          </a:prstGeom>
        </p:spPr>
      </p:pic>
      <p:sp>
        <p:nvSpPr>
          <p:cNvPr id="5" name="Textfeld 4">
            <a:extLst>
              <a:ext uri="{FF2B5EF4-FFF2-40B4-BE49-F238E27FC236}">
                <a16:creationId xmlns:a16="http://schemas.microsoft.com/office/drawing/2014/main" id="{3DDD57BB-8073-D244-9345-5C56CF9DEE1F}"/>
              </a:ext>
            </a:extLst>
          </p:cNvPr>
          <p:cNvSpPr txBox="1"/>
          <p:nvPr/>
        </p:nvSpPr>
        <p:spPr>
          <a:xfrm>
            <a:off x="6066026" y="5873818"/>
            <a:ext cx="484428" cy="338554"/>
          </a:xfrm>
          <a:prstGeom prst="rect">
            <a:avLst/>
          </a:prstGeom>
          <a:noFill/>
        </p:spPr>
        <p:txBody>
          <a:bodyPr wrap="none" rtlCol="0">
            <a:spAutoFit/>
          </a:bodyPr>
          <a:lstStyle/>
          <a:p>
            <a:r>
              <a:rPr lang="de-DE" sz="1600"/>
              <a:t> = 1</a:t>
            </a:r>
          </a:p>
        </p:txBody>
      </p:sp>
      <p:pic>
        <p:nvPicPr>
          <p:cNvPr id="11" name="Grafik 10" descr="https://www.sbs-herzogenaurach.de/fileadmin/system/res/images/logo.png">
            <a:extLst>
              <a:ext uri="{FF2B5EF4-FFF2-40B4-BE49-F238E27FC236}">
                <a16:creationId xmlns:a16="http://schemas.microsoft.com/office/drawing/2014/main" id="{5C3F98EF-8EB5-1C48-9067-2833285EF9B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5392A437-2D07-094D-F0EC-FE228E0F180B}"/>
              </a:ext>
            </a:extLst>
          </p:cNvPr>
          <p:cNvSpPr>
            <a:spLocks noGrp="1"/>
          </p:cNvSpPr>
          <p:nvPr>
            <p:ph type="sldNum" sz="quarter" idx="12"/>
          </p:nvPr>
        </p:nvSpPr>
        <p:spPr/>
        <p:txBody>
          <a:bodyPr/>
          <a:lstStyle/>
          <a:p>
            <a:fld id="{1897505A-306A-431C-9F21-B23A6B32C6D5}" type="slidenum">
              <a:rPr lang="de-DE" smtClean="0"/>
              <a:t>6</a:t>
            </a:fld>
            <a:endParaRPr lang="de-DE"/>
          </a:p>
        </p:txBody>
      </p:sp>
    </p:spTree>
    <p:extLst>
      <p:ext uri="{BB962C8B-B14F-4D97-AF65-F5344CB8AC3E}">
        <p14:creationId xmlns:p14="http://schemas.microsoft.com/office/powerpoint/2010/main" val="123346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2970044"/>
          </a:xfrm>
          <a:prstGeom prst="rect">
            <a:avLst/>
          </a:prstGeom>
        </p:spPr>
        <p:txBody>
          <a:bodyPr wrap="square">
            <a:spAutoFit/>
          </a:bodyPr>
          <a:lstStyle/>
          <a:p>
            <a:pPr marL="0" indent="0">
              <a:buNone/>
            </a:pPr>
            <a:r>
              <a:rPr lang="de-DE" sz="3600" u="sng"/>
              <a:t>Evolutionäre Algorithmen</a:t>
            </a:r>
          </a:p>
          <a:p>
            <a:pPr marL="0" indent="0">
              <a:buNone/>
            </a:pPr>
            <a:endParaRPr lang="de-DE" sz="3600" u="sng"/>
          </a:p>
          <a:p>
            <a:r>
              <a:rPr lang="de-DE" sz="3600" err="1"/>
              <a:t>PyConSys</a:t>
            </a:r>
            <a:r>
              <a:rPr lang="de-DE" sz="3600"/>
              <a:t> (PID-</a:t>
            </a:r>
            <a:r>
              <a:rPr lang="de-DE" sz="3600" err="1"/>
              <a:t>Reglerentwurf</a:t>
            </a:r>
            <a:r>
              <a:rPr lang="de-DE" sz="3600"/>
              <a:t>)</a:t>
            </a:r>
          </a:p>
          <a:p>
            <a:pPr marL="0" indent="0">
              <a:buNone/>
            </a:pPr>
            <a:r>
              <a:rPr lang="de-DE" sz="3600">
                <a:hlinkClick r:id="rId3"/>
              </a:rPr>
              <a:t>https://github.com/mck-sbs/PyConSys</a:t>
            </a:r>
            <a:r>
              <a:rPr lang="de-DE" sz="3600"/>
              <a:t>					</a:t>
            </a:r>
          </a:p>
        </p:txBody>
      </p:sp>
      <p:pic>
        <p:nvPicPr>
          <p:cNvPr id="5" name="Grafik 4" descr="https://www.sbs-herzogenaurach.de/fileadmin/system/res/images/logo.png">
            <a:extLst>
              <a:ext uri="{FF2B5EF4-FFF2-40B4-BE49-F238E27FC236}">
                <a16:creationId xmlns:a16="http://schemas.microsoft.com/office/drawing/2014/main" id="{384AF99C-91B2-5C46-806D-A5DFE1CDCC9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36D8600F-A692-E4CA-5E3E-3A5A9F059278}"/>
              </a:ext>
            </a:extLst>
          </p:cNvPr>
          <p:cNvSpPr>
            <a:spLocks noGrp="1"/>
          </p:cNvSpPr>
          <p:nvPr>
            <p:ph type="sldNum" sz="quarter" idx="12"/>
          </p:nvPr>
        </p:nvSpPr>
        <p:spPr/>
        <p:txBody>
          <a:bodyPr/>
          <a:lstStyle/>
          <a:p>
            <a:fld id="{1897505A-306A-431C-9F21-B23A6B32C6D5}" type="slidenum">
              <a:rPr lang="de-DE" smtClean="0"/>
              <a:t>60</a:t>
            </a:fld>
            <a:endParaRPr lang="de-DE"/>
          </a:p>
        </p:txBody>
      </p:sp>
    </p:spTree>
    <p:extLst>
      <p:ext uri="{BB962C8B-B14F-4D97-AF65-F5344CB8AC3E}">
        <p14:creationId xmlns:p14="http://schemas.microsoft.com/office/powerpoint/2010/main" val="14705683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2343206"/>
          </a:xfrm>
          <a:prstGeom prst="rect">
            <a:avLst/>
          </a:prstGeom>
        </p:spPr>
        <p:txBody>
          <a:bodyPr wrap="square">
            <a:spAutoFit/>
          </a:bodyPr>
          <a:lstStyle/>
          <a:p>
            <a:pPr marL="0" indent="0">
              <a:buNone/>
            </a:pPr>
            <a:r>
              <a:rPr lang="de-DE" sz="3600" u="sng"/>
              <a:t>Evolutionäre Algorithmen</a:t>
            </a:r>
          </a:p>
          <a:p>
            <a:pPr marL="0" indent="0">
              <a:buNone/>
            </a:pPr>
            <a:r>
              <a:rPr lang="de-DE" sz="3600"/>
              <a:t>Problemstellung: Finde die optimalen PID Parameter für eine Regelstrecke</a:t>
            </a:r>
          </a:p>
          <a:p>
            <a:pPr marL="0" indent="0">
              <a:buNone/>
            </a:pPr>
            <a:r>
              <a:rPr lang="de-DE" sz="3600"/>
              <a:t>					</a:t>
            </a:r>
          </a:p>
        </p:txBody>
      </p:sp>
      <p:pic>
        <p:nvPicPr>
          <p:cNvPr id="5" name="Grafik 4">
            <a:extLst>
              <a:ext uri="{FF2B5EF4-FFF2-40B4-BE49-F238E27FC236}">
                <a16:creationId xmlns:a16="http://schemas.microsoft.com/office/drawing/2014/main" id="{EE21DFBA-0269-DB4D-9E60-CBFF809886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605" y="3287757"/>
            <a:ext cx="5650100" cy="2343207"/>
          </a:xfrm>
          <a:prstGeom prst="rect">
            <a:avLst/>
          </a:prstGeom>
        </p:spPr>
      </p:pic>
      <p:pic>
        <p:nvPicPr>
          <p:cNvPr id="8" name="Grafik 7">
            <a:extLst>
              <a:ext uri="{FF2B5EF4-FFF2-40B4-BE49-F238E27FC236}">
                <a16:creationId xmlns:a16="http://schemas.microsoft.com/office/drawing/2014/main" id="{200BC648-27F0-614A-88C7-E93681207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093890"/>
            <a:ext cx="4876569" cy="3709782"/>
          </a:xfrm>
          <a:prstGeom prst="rect">
            <a:avLst/>
          </a:prstGeom>
        </p:spPr>
      </p:pic>
      <p:pic>
        <p:nvPicPr>
          <p:cNvPr id="10" name="Grafik 9" descr="https://www.sbs-herzogenaurach.de/fileadmin/system/res/images/logo.png">
            <a:extLst>
              <a:ext uri="{FF2B5EF4-FFF2-40B4-BE49-F238E27FC236}">
                <a16:creationId xmlns:a16="http://schemas.microsoft.com/office/drawing/2014/main" id="{1FA8FA74-1771-BA43-8289-2D04DB76B54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A3850860-450B-4F8E-0B4C-667BD392A5E4}"/>
              </a:ext>
            </a:extLst>
          </p:cNvPr>
          <p:cNvSpPr>
            <a:spLocks noGrp="1"/>
          </p:cNvSpPr>
          <p:nvPr>
            <p:ph type="sldNum" sz="quarter" idx="12"/>
          </p:nvPr>
        </p:nvSpPr>
        <p:spPr/>
        <p:txBody>
          <a:bodyPr/>
          <a:lstStyle/>
          <a:p>
            <a:fld id="{1897505A-306A-431C-9F21-B23A6B32C6D5}" type="slidenum">
              <a:rPr lang="de-DE" smtClean="0"/>
              <a:t>61</a:t>
            </a:fld>
            <a:endParaRPr lang="de-DE"/>
          </a:p>
        </p:txBody>
      </p:sp>
    </p:spTree>
    <p:extLst>
      <p:ext uri="{BB962C8B-B14F-4D97-AF65-F5344CB8AC3E}">
        <p14:creationId xmlns:p14="http://schemas.microsoft.com/office/powerpoint/2010/main" val="32267004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4774640"/>
          </a:xfrm>
          <a:prstGeom prst="rect">
            <a:avLst/>
          </a:prstGeom>
        </p:spPr>
        <p:txBody>
          <a:bodyPr wrap="square">
            <a:spAutoFit/>
          </a:bodyPr>
          <a:lstStyle/>
          <a:p>
            <a:pPr marL="0" indent="0">
              <a:buNone/>
            </a:pPr>
            <a:r>
              <a:rPr lang="de-DE" sz="3600" u="sng"/>
              <a:t>Evolutionäre Algorithmen</a:t>
            </a:r>
          </a:p>
          <a:p>
            <a:pPr marL="0" indent="0">
              <a:buNone/>
            </a:pPr>
            <a:r>
              <a:rPr lang="de-DE" sz="2400"/>
              <a:t>Anforderungen an den Regler: </a:t>
            </a:r>
          </a:p>
          <a:p>
            <a:r>
              <a:rPr lang="de-DE" sz="2400"/>
              <a:t>die Regelung soll nicht nachschwingen</a:t>
            </a:r>
          </a:p>
          <a:p>
            <a:r>
              <a:rPr lang="de-DE" sz="2400"/>
              <a:t>die Regelung soll nicht überschwingen</a:t>
            </a:r>
          </a:p>
          <a:p>
            <a:r>
              <a:rPr lang="de-DE" sz="2400"/>
              <a:t>die statische Regeldifferenz soll klein sein</a:t>
            </a:r>
          </a:p>
          <a:p>
            <a:r>
              <a:rPr lang="de-DE" sz="2400"/>
              <a:t>die Regelung soll schnell reagieren</a:t>
            </a:r>
          </a:p>
          <a:p>
            <a:endParaRPr lang="de-DE" sz="3600"/>
          </a:p>
          <a:p>
            <a:pPr marL="0" indent="0">
              <a:buNone/>
            </a:pPr>
            <a:endParaRPr lang="de-DE" sz="3600"/>
          </a:p>
          <a:p>
            <a:pPr marL="0" indent="0">
              <a:buNone/>
            </a:pPr>
            <a:r>
              <a:rPr lang="de-DE" sz="3600"/>
              <a:t>					</a:t>
            </a:r>
          </a:p>
        </p:txBody>
      </p:sp>
      <p:pic>
        <p:nvPicPr>
          <p:cNvPr id="8" name="Grafik 7">
            <a:extLst>
              <a:ext uri="{FF2B5EF4-FFF2-40B4-BE49-F238E27FC236}">
                <a16:creationId xmlns:a16="http://schemas.microsoft.com/office/drawing/2014/main" id="{200BC648-27F0-614A-88C7-E93681207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867" y="1690688"/>
            <a:ext cx="4876569" cy="3709782"/>
          </a:xfrm>
          <a:prstGeom prst="rect">
            <a:avLst/>
          </a:prstGeom>
        </p:spPr>
      </p:pic>
      <p:pic>
        <p:nvPicPr>
          <p:cNvPr id="9" name="Grafik 8" descr="https://www.sbs-herzogenaurach.de/fileadmin/system/res/images/logo.png">
            <a:extLst>
              <a:ext uri="{FF2B5EF4-FFF2-40B4-BE49-F238E27FC236}">
                <a16:creationId xmlns:a16="http://schemas.microsoft.com/office/drawing/2014/main" id="{14208102-DEB1-ED4D-93BB-4E2EA755E4D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329D531B-D808-5215-40FF-0C2407C7AF3E}"/>
              </a:ext>
            </a:extLst>
          </p:cNvPr>
          <p:cNvSpPr>
            <a:spLocks noGrp="1"/>
          </p:cNvSpPr>
          <p:nvPr>
            <p:ph type="sldNum" sz="quarter" idx="12"/>
          </p:nvPr>
        </p:nvSpPr>
        <p:spPr/>
        <p:txBody>
          <a:bodyPr/>
          <a:lstStyle/>
          <a:p>
            <a:fld id="{1897505A-306A-431C-9F21-B23A6B32C6D5}" type="slidenum">
              <a:rPr lang="de-DE" smtClean="0"/>
              <a:t>62</a:t>
            </a:fld>
            <a:endParaRPr lang="de-DE"/>
          </a:p>
        </p:txBody>
      </p:sp>
    </p:spTree>
    <p:extLst>
      <p:ext uri="{BB962C8B-B14F-4D97-AF65-F5344CB8AC3E}">
        <p14:creationId xmlns:p14="http://schemas.microsoft.com/office/powerpoint/2010/main" val="327353833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2471446"/>
          </a:xfrm>
          <a:prstGeom prst="rect">
            <a:avLst/>
          </a:prstGeom>
        </p:spPr>
        <p:txBody>
          <a:bodyPr wrap="square">
            <a:spAutoFit/>
          </a:bodyPr>
          <a:lstStyle/>
          <a:p>
            <a:pPr marL="0" indent="0">
              <a:buNone/>
            </a:pPr>
            <a:r>
              <a:rPr lang="de-DE" sz="3600" u="sng"/>
              <a:t>Evolutionäre Algorithmen</a:t>
            </a:r>
          </a:p>
          <a:p>
            <a:pPr marL="0" indent="0">
              <a:buNone/>
            </a:pPr>
            <a:endParaRPr lang="de-DE" sz="3600"/>
          </a:p>
          <a:p>
            <a:pPr marL="0" indent="0">
              <a:buNone/>
            </a:pPr>
            <a:r>
              <a:rPr lang="de-DE" sz="3600"/>
              <a:t>Bewertungsfunktion</a:t>
            </a:r>
          </a:p>
          <a:p>
            <a:pPr marL="0" indent="0">
              <a:buNone/>
            </a:pPr>
            <a:r>
              <a:rPr lang="de-DE" sz="3600"/>
              <a:t>					</a:t>
            </a:r>
          </a:p>
        </p:txBody>
      </p:sp>
      <p:pic>
        <p:nvPicPr>
          <p:cNvPr id="8" name="Grafik 7">
            <a:extLst>
              <a:ext uri="{FF2B5EF4-FFF2-40B4-BE49-F238E27FC236}">
                <a16:creationId xmlns:a16="http://schemas.microsoft.com/office/drawing/2014/main" id="{200BC648-27F0-614A-88C7-E93681207B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431" y="109357"/>
            <a:ext cx="4876569" cy="3709782"/>
          </a:xfrm>
          <a:prstGeom prst="rect">
            <a:avLst/>
          </a:prstGeom>
        </p:spPr>
      </p:pic>
      <p:pic>
        <p:nvPicPr>
          <p:cNvPr id="5" name="Grafik 4" descr="Ein Bild, das Text enthält.&#10;&#10;Automatisch generierte Beschreibung">
            <a:extLst>
              <a:ext uri="{FF2B5EF4-FFF2-40B4-BE49-F238E27FC236}">
                <a16:creationId xmlns:a16="http://schemas.microsoft.com/office/drawing/2014/main" id="{A7AC868E-9C82-7745-B2C8-A8FA54A74D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603" y="3826075"/>
            <a:ext cx="9573914" cy="2666800"/>
          </a:xfrm>
          <a:prstGeom prst="rect">
            <a:avLst/>
          </a:prstGeom>
        </p:spPr>
      </p:pic>
      <p:pic>
        <p:nvPicPr>
          <p:cNvPr id="9" name="Grafik 8" descr="https://www.sbs-herzogenaurach.de/fileadmin/system/res/images/logo.png">
            <a:extLst>
              <a:ext uri="{FF2B5EF4-FFF2-40B4-BE49-F238E27FC236}">
                <a16:creationId xmlns:a16="http://schemas.microsoft.com/office/drawing/2014/main" id="{98603BE2-76DD-144C-9165-9A9C3ACB5B8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C542BE95-759D-F26A-9A06-067CBC5DBAC0}"/>
              </a:ext>
            </a:extLst>
          </p:cNvPr>
          <p:cNvSpPr>
            <a:spLocks noGrp="1"/>
          </p:cNvSpPr>
          <p:nvPr>
            <p:ph type="sldNum" sz="quarter" idx="12"/>
          </p:nvPr>
        </p:nvSpPr>
        <p:spPr/>
        <p:txBody>
          <a:bodyPr/>
          <a:lstStyle/>
          <a:p>
            <a:fld id="{1897505A-306A-431C-9F21-B23A6B32C6D5}" type="slidenum">
              <a:rPr lang="de-DE" smtClean="0"/>
              <a:t>63</a:t>
            </a:fld>
            <a:endParaRPr lang="de-DE"/>
          </a:p>
        </p:txBody>
      </p:sp>
    </p:spTree>
    <p:extLst>
      <p:ext uri="{BB962C8B-B14F-4D97-AF65-F5344CB8AC3E}">
        <p14:creationId xmlns:p14="http://schemas.microsoft.com/office/powerpoint/2010/main" val="2462619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5069080"/>
          </a:xfrm>
          <a:prstGeom prst="rect">
            <a:avLst/>
          </a:prstGeom>
        </p:spPr>
        <p:txBody>
          <a:bodyPr wrap="square">
            <a:spAutoFit/>
          </a:bodyPr>
          <a:lstStyle/>
          <a:p>
            <a:pPr marL="0" indent="0">
              <a:buNone/>
            </a:pPr>
            <a:endParaRPr lang="de-DE" sz="3600"/>
          </a:p>
          <a:p>
            <a:pPr marL="0" indent="0">
              <a:buNone/>
            </a:pPr>
            <a:r>
              <a:rPr lang="de-DE" sz="2400" b="1"/>
              <a:t>Erster Ansatz: </a:t>
            </a:r>
          </a:p>
          <a:p>
            <a:r>
              <a:rPr lang="de-DE" sz="2400"/>
              <a:t>zufällig generierte </a:t>
            </a:r>
            <a:r>
              <a:rPr lang="de-DE" sz="2400" err="1"/>
              <a:t>n</a:t>
            </a:r>
            <a:r>
              <a:rPr lang="de-DE" sz="2400"/>
              <a:t> PID-Parameter</a:t>
            </a:r>
          </a:p>
          <a:p>
            <a:r>
              <a:rPr lang="de-DE" sz="2400"/>
              <a:t>simuliere und bewerte jeden Parametersatz</a:t>
            </a:r>
          </a:p>
          <a:p>
            <a:r>
              <a:rPr lang="de-DE" sz="2400"/>
              <a:t>wählen den PID-Parametersatz mit der </a:t>
            </a:r>
          </a:p>
          <a:p>
            <a:pPr marL="0" indent="0">
              <a:buNone/>
            </a:pPr>
            <a:r>
              <a:rPr lang="de-DE" sz="2400"/>
              <a:t>besten Bewertung</a:t>
            </a:r>
          </a:p>
          <a:p>
            <a:pPr marL="0" indent="0">
              <a:buNone/>
            </a:pPr>
            <a:endParaRPr lang="de-DE" sz="2400"/>
          </a:p>
          <a:p>
            <a:pPr marL="0" indent="0">
              <a:buNone/>
            </a:pPr>
            <a:r>
              <a:rPr lang="de-DE" sz="2400" b="1"/>
              <a:t>Problem:</a:t>
            </a:r>
          </a:p>
          <a:p>
            <a:r>
              <a:rPr lang="de-DE" sz="2400"/>
              <a:t>System lernt nicht dazu	</a:t>
            </a:r>
            <a:r>
              <a:rPr lang="de-DE" sz="3600"/>
              <a:t>		</a:t>
            </a:r>
          </a:p>
        </p:txBody>
      </p:sp>
      <p:pic>
        <p:nvPicPr>
          <p:cNvPr id="9" name="Grafik 8">
            <a:extLst>
              <a:ext uri="{FF2B5EF4-FFF2-40B4-BE49-F238E27FC236}">
                <a16:creationId xmlns:a16="http://schemas.microsoft.com/office/drawing/2014/main" id="{A1A47C64-9FED-FC45-8EB7-9440D1E3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83" y="248404"/>
            <a:ext cx="5650100" cy="2343207"/>
          </a:xfrm>
          <a:prstGeom prst="rect">
            <a:avLst/>
          </a:prstGeom>
        </p:spPr>
      </p:pic>
      <p:pic>
        <p:nvPicPr>
          <p:cNvPr id="11" name="Grafik 10">
            <a:extLst>
              <a:ext uri="{FF2B5EF4-FFF2-40B4-BE49-F238E27FC236}">
                <a16:creationId xmlns:a16="http://schemas.microsoft.com/office/drawing/2014/main" id="{ED330870-18E8-8446-87C1-5AB181A156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6891" y="2528330"/>
            <a:ext cx="5580457" cy="3964545"/>
          </a:xfrm>
          <a:prstGeom prst="rect">
            <a:avLst/>
          </a:prstGeom>
        </p:spPr>
      </p:pic>
      <p:pic>
        <p:nvPicPr>
          <p:cNvPr id="13" name="Grafik 12" descr="https://www.sbs-herzogenaurach.de/fileadmin/system/res/images/logo.png">
            <a:extLst>
              <a:ext uri="{FF2B5EF4-FFF2-40B4-BE49-F238E27FC236}">
                <a16:creationId xmlns:a16="http://schemas.microsoft.com/office/drawing/2014/main" id="{73B0E59D-50D1-614B-B862-05CB2A4FF29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3C6CA040-D4E8-A2DC-ABCE-D1AAC2C87E04}"/>
              </a:ext>
            </a:extLst>
          </p:cNvPr>
          <p:cNvSpPr>
            <a:spLocks noGrp="1"/>
          </p:cNvSpPr>
          <p:nvPr>
            <p:ph type="sldNum" sz="quarter" idx="12"/>
          </p:nvPr>
        </p:nvSpPr>
        <p:spPr/>
        <p:txBody>
          <a:bodyPr/>
          <a:lstStyle/>
          <a:p>
            <a:fld id="{1897505A-306A-431C-9F21-B23A6B32C6D5}" type="slidenum">
              <a:rPr lang="de-DE" smtClean="0"/>
              <a:t>64</a:t>
            </a:fld>
            <a:endParaRPr lang="de-DE"/>
          </a:p>
        </p:txBody>
      </p:sp>
    </p:spTree>
    <p:extLst>
      <p:ext uri="{BB962C8B-B14F-4D97-AF65-F5344CB8AC3E}">
        <p14:creationId xmlns:p14="http://schemas.microsoft.com/office/powerpoint/2010/main" val="19281075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2637645"/>
          </a:xfrm>
          <a:prstGeom prst="rect">
            <a:avLst/>
          </a:prstGeom>
        </p:spPr>
        <p:txBody>
          <a:bodyPr wrap="square">
            <a:spAutoFit/>
          </a:bodyPr>
          <a:lstStyle/>
          <a:p>
            <a:pPr marL="0" indent="0">
              <a:buNone/>
            </a:pPr>
            <a:r>
              <a:rPr lang="de-DE" sz="3600" u="sng"/>
              <a:t>Evolutionäre Algorithmen</a:t>
            </a:r>
          </a:p>
          <a:p>
            <a:pPr marL="0" indent="0">
              <a:buNone/>
            </a:pPr>
            <a:endParaRPr lang="de-DE" sz="3600"/>
          </a:p>
          <a:p>
            <a:pPr marL="0" indent="0">
              <a:buNone/>
            </a:pPr>
            <a:r>
              <a:rPr lang="de-DE" sz="2400" b="1"/>
              <a:t>Nächster Ansatz: </a:t>
            </a:r>
          </a:p>
          <a:p>
            <a:r>
              <a:rPr lang="de-DE" sz="2400"/>
              <a:t>Orientierung an Darwins Evolutionstheorie	</a:t>
            </a:r>
            <a:r>
              <a:rPr lang="de-DE" sz="3600"/>
              <a:t>		</a:t>
            </a:r>
          </a:p>
        </p:txBody>
      </p:sp>
      <p:pic>
        <p:nvPicPr>
          <p:cNvPr id="9" name="Grafik 8">
            <a:extLst>
              <a:ext uri="{FF2B5EF4-FFF2-40B4-BE49-F238E27FC236}">
                <a16:creationId xmlns:a16="http://schemas.microsoft.com/office/drawing/2014/main" id="{A1A47C64-9FED-FC45-8EB7-9440D1E3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83" y="248404"/>
            <a:ext cx="5650100" cy="2343207"/>
          </a:xfrm>
          <a:prstGeom prst="rect">
            <a:avLst/>
          </a:prstGeom>
        </p:spPr>
      </p:pic>
      <p:pic>
        <p:nvPicPr>
          <p:cNvPr id="1026" name="Picture 2">
            <a:extLst>
              <a:ext uri="{FF2B5EF4-FFF2-40B4-BE49-F238E27FC236}">
                <a16:creationId xmlns:a16="http://schemas.microsoft.com/office/drawing/2014/main" id="{1159A413-A91B-B243-B8AB-D28040A47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6966" y="3800475"/>
            <a:ext cx="3594100" cy="2692400"/>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84EE1B4B-2FD3-0646-B595-9B0D8CBD2074}"/>
              </a:ext>
            </a:extLst>
          </p:cNvPr>
          <p:cNvSpPr txBox="1"/>
          <p:nvPr/>
        </p:nvSpPr>
        <p:spPr>
          <a:xfrm>
            <a:off x="1856965" y="6492875"/>
            <a:ext cx="4714617" cy="369332"/>
          </a:xfrm>
          <a:prstGeom prst="rect">
            <a:avLst/>
          </a:prstGeom>
          <a:noFill/>
        </p:spPr>
        <p:txBody>
          <a:bodyPr wrap="square" rtlCol="0">
            <a:spAutoFit/>
          </a:bodyPr>
          <a:lstStyle/>
          <a:p>
            <a:r>
              <a:rPr lang="de-DE"/>
              <a:t>Bildquelle: https://</a:t>
            </a:r>
            <a:r>
              <a:rPr lang="de-DE" err="1"/>
              <a:t>www.deutschlandfunk.de</a:t>
            </a:r>
            <a:endParaRPr lang="de-DE"/>
          </a:p>
        </p:txBody>
      </p:sp>
      <p:pic>
        <p:nvPicPr>
          <p:cNvPr id="10" name="Grafik 9" descr="https://www.sbs-herzogenaurach.de/fileadmin/system/res/images/logo.png">
            <a:extLst>
              <a:ext uri="{FF2B5EF4-FFF2-40B4-BE49-F238E27FC236}">
                <a16:creationId xmlns:a16="http://schemas.microsoft.com/office/drawing/2014/main" id="{45A71C68-763A-A343-9B17-DCA4993FF93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8AB563C0-2DA1-7F3B-DD9D-D98CFEF643C3}"/>
              </a:ext>
            </a:extLst>
          </p:cNvPr>
          <p:cNvSpPr>
            <a:spLocks noGrp="1"/>
          </p:cNvSpPr>
          <p:nvPr>
            <p:ph type="sldNum" sz="quarter" idx="12"/>
          </p:nvPr>
        </p:nvSpPr>
        <p:spPr/>
        <p:txBody>
          <a:bodyPr/>
          <a:lstStyle/>
          <a:p>
            <a:fld id="{1897505A-306A-431C-9F21-B23A6B32C6D5}" type="slidenum">
              <a:rPr lang="de-DE" smtClean="0"/>
              <a:t>65</a:t>
            </a:fld>
            <a:endParaRPr lang="de-DE"/>
          </a:p>
        </p:txBody>
      </p:sp>
    </p:spTree>
    <p:extLst>
      <p:ext uri="{BB962C8B-B14F-4D97-AF65-F5344CB8AC3E}">
        <p14:creationId xmlns:p14="http://schemas.microsoft.com/office/powerpoint/2010/main" val="39115516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1844608"/>
          </a:xfrm>
          <a:prstGeom prst="rect">
            <a:avLst/>
          </a:prstGeom>
        </p:spPr>
        <p:txBody>
          <a:bodyPr wrap="square">
            <a:spAutoFit/>
          </a:bodyPr>
          <a:lstStyle/>
          <a:p>
            <a:pPr marL="0" indent="0">
              <a:buNone/>
            </a:pPr>
            <a:r>
              <a:rPr lang="de-DE" sz="3600" u="sng"/>
              <a:t>Evolutionäre Algorithmen</a:t>
            </a:r>
          </a:p>
          <a:p>
            <a:pPr marL="0" indent="0">
              <a:buNone/>
            </a:pPr>
            <a:endParaRPr lang="de-DE" sz="3600"/>
          </a:p>
          <a:p>
            <a:pPr marL="0" indent="0">
              <a:buNone/>
            </a:pPr>
            <a:r>
              <a:rPr lang="de-DE" sz="2400"/>
              <a:t>	</a:t>
            </a:r>
            <a:r>
              <a:rPr lang="de-DE" sz="3600"/>
              <a:t>		</a:t>
            </a:r>
          </a:p>
        </p:txBody>
      </p:sp>
      <p:pic>
        <p:nvPicPr>
          <p:cNvPr id="9" name="Grafik 8">
            <a:extLst>
              <a:ext uri="{FF2B5EF4-FFF2-40B4-BE49-F238E27FC236}">
                <a16:creationId xmlns:a16="http://schemas.microsoft.com/office/drawing/2014/main" id="{A1A47C64-9FED-FC45-8EB7-9440D1E3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83" y="248404"/>
            <a:ext cx="5650100" cy="2343207"/>
          </a:xfrm>
          <a:prstGeom prst="rect">
            <a:avLst/>
          </a:prstGeom>
        </p:spPr>
      </p:pic>
      <p:sp>
        <p:nvSpPr>
          <p:cNvPr id="8" name="Pfeil nach rechts 7">
            <a:extLst>
              <a:ext uri="{FF2B5EF4-FFF2-40B4-BE49-F238E27FC236}">
                <a16:creationId xmlns:a16="http://schemas.microsoft.com/office/drawing/2014/main" id="{80B52732-C5EF-2941-B593-6956CDD80A84}"/>
              </a:ext>
            </a:extLst>
          </p:cNvPr>
          <p:cNvSpPr/>
          <p:nvPr/>
        </p:nvSpPr>
        <p:spPr>
          <a:xfrm>
            <a:off x="934240" y="3297484"/>
            <a:ext cx="1545425" cy="20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384FB43C-85E8-844A-90DB-634B71CCA2C4}"/>
              </a:ext>
            </a:extLst>
          </p:cNvPr>
          <p:cNvSpPr txBox="1"/>
          <p:nvPr/>
        </p:nvSpPr>
        <p:spPr>
          <a:xfrm>
            <a:off x="827546" y="2966546"/>
            <a:ext cx="1816459" cy="400110"/>
          </a:xfrm>
          <a:prstGeom prst="rect">
            <a:avLst/>
          </a:prstGeom>
          <a:noFill/>
        </p:spPr>
        <p:txBody>
          <a:bodyPr wrap="none" rtlCol="0">
            <a:spAutoFit/>
          </a:bodyPr>
          <a:lstStyle/>
          <a:p>
            <a:r>
              <a:rPr lang="de-DE" sz="2000"/>
              <a:t>Startgeneration</a:t>
            </a:r>
          </a:p>
        </p:txBody>
      </p:sp>
      <p:sp>
        <p:nvSpPr>
          <p:cNvPr id="11" name="Textfeld 10">
            <a:extLst>
              <a:ext uri="{FF2B5EF4-FFF2-40B4-BE49-F238E27FC236}">
                <a16:creationId xmlns:a16="http://schemas.microsoft.com/office/drawing/2014/main" id="{1A4E2E3A-0B70-444F-BC8E-E1280C987023}"/>
              </a:ext>
            </a:extLst>
          </p:cNvPr>
          <p:cNvSpPr txBox="1"/>
          <p:nvPr/>
        </p:nvSpPr>
        <p:spPr>
          <a:xfrm>
            <a:off x="7166960" y="3162745"/>
            <a:ext cx="4090800" cy="1600438"/>
          </a:xfrm>
          <a:prstGeom prst="rect">
            <a:avLst/>
          </a:prstGeom>
          <a:noFill/>
        </p:spPr>
        <p:txBody>
          <a:bodyPr wrap="none" rtlCol="0">
            <a:spAutoFit/>
          </a:bodyPr>
          <a:lstStyle/>
          <a:p>
            <a:r>
              <a:rPr lang="de-DE" sz="2000">
                <a:solidFill>
                  <a:srgbClr val="002060"/>
                </a:solidFill>
              </a:rPr>
              <a:t>zufällig generierte 800 PID-Parameter</a:t>
            </a:r>
          </a:p>
          <a:p>
            <a:r>
              <a:rPr lang="de-DE" sz="2000">
                <a:solidFill>
                  <a:srgbClr val="002060"/>
                </a:solidFill>
              </a:rPr>
              <a:t>PID1 mit	Kp=10,	</a:t>
            </a:r>
            <a:r>
              <a:rPr lang="de-DE" sz="2000" err="1">
                <a:solidFill>
                  <a:srgbClr val="002060"/>
                </a:solidFill>
              </a:rPr>
              <a:t>Ki</a:t>
            </a:r>
            <a:r>
              <a:rPr lang="de-DE" sz="2000">
                <a:solidFill>
                  <a:srgbClr val="002060"/>
                </a:solidFill>
              </a:rPr>
              <a:t>=2.3,	</a:t>
            </a:r>
            <a:r>
              <a:rPr lang="de-DE" sz="2000" err="1">
                <a:solidFill>
                  <a:srgbClr val="002060"/>
                </a:solidFill>
              </a:rPr>
              <a:t>Kd</a:t>
            </a:r>
            <a:r>
              <a:rPr lang="de-DE" sz="2000">
                <a:solidFill>
                  <a:srgbClr val="002060"/>
                </a:solidFill>
              </a:rPr>
              <a:t>=0.5</a:t>
            </a:r>
          </a:p>
          <a:p>
            <a:r>
              <a:rPr lang="de-DE" sz="2000">
                <a:solidFill>
                  <a:srgbClr val="002060"/>
                </a:solidFill>
              </a:rPr>
              <a:t>PID2 mit	Kp=3.5,	</a:t>
            </a:r>
            <a:r>
              <a:rPr lang="de-DE" sz="2000" err="1">
                <a:solidFill>
                  <a:srgbClr val="002060"/>
                </a:solidFill>
              </a:rPr>
              <a:t>Ki</a:t>
            </a:r>
            <a:r>
              <a:rPr lang="de-DE" sz="2000">
                <a:solidFill>
                  <a:srgbClr val="002060"/>
                </a:solidFill>
              </a:rPr>
              <a:t>=1.1,	</a:t>
            </a:r>
            <a:r>
              <a:rPr lang="de-DE" sz="2000" err="1">
                <a:solidFill>
                  <a:srgbClr val="002060"/>
                </a:solidFill>
              </a:rPr>
              <a:t>Kd</a:t>
            </a:r>
            <a:r>
              <a:rPr lang="de-DE" sz="2000">
                <a:solidFill>
                  <a:srgbClr val="002060"/>
                </a:solidFill>
              </a:rPr>
              <a:t>=1.6</a:t>
            </a:r>
          </a:p>
          <a:p>
            <a:r>
              <a:rPr lang="de-DE" sz="2000">
                <a:solidFill>
                  <a:srgbClr val="002060"/>
                </a:solidFill>
              </a:rPr>
              <a:t>PID3 …</a:t>
            </a:r>
          </a:p>
          <a:p>
            <a:r>
              <a:rPr lang="de-DE"/>
              <a:t> </a:t>
            </a:r>
          </a:p>
        </p:txBody>
      </p:sp>
      <p:pic>
        <p:nvPicPr>
          <p:cNvPr id="21" name="Grafik 20" descr="https://www.sbs-herzogenaurach.de/fileadmin/system/res/images/logo.png">
            <a:extLst>
              <a:ext uri="{FF2B5EF4-FFF2-40B4-BE49-F238E27FC236}">
                <a16:creationId xmlns:a16="http://schemas.microsoft.com/office/drawing/2014/main" id="{BD24818A-2549-714F-8B00-D535E7ECEC91}"/>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452C5D76-042A-2E55-3AEF-849AEE00AD62}"/>
              </a:ext>
            </a:extLst>
          </p:cNvPr>
          <p:cNvSpPr>
            <a:spLocks noGrp="1"/>
          </p:cNvSpPr>
          <p:nvPr>
            <p:ph type="sldNum" sz="quarter" idx="12"/>
          </p:nvPr>
        </p:nvSpPr>
        <p:spPr/>
        <p:txBody>
          <a:bodyPr/>
          <a:lstStyle/>
          <a:p>
            <a:fld id="{1897505A-306A-431C-9F21-B23A6B32C6D5}" type="slidenum">
              <a:rPr lang="de-DE" smtClean="0"/>
              <a:t>66</a:t>
            </a:fld>
            <a:endParaRPr lang="de-DE"/>
          </a:p>
        </p:txBody>
      </p:sp>
    </p:spTree>
    <p:extLst>
      <p:ext uri="{BB962C8B-B14F-4D97-AF65-F5344CB8AC3E}">
        <p14:creationId xmlns:p14="http://schemas.microsoft.com/office/powerpoint/2010/main" val="213567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1844608"/>
          </a:xfrm>
          <a:prstGeom prst="rect">
            <a:avLst/>
          </a:prstGeom>
        </p:spPr>
        <p:txBody>
          <a:bodyPr wrap="square">
            <a:spAutoFit/>
          </a:bodyPr>
          <a:lstStyle/>
          <a:p>
            <a:pPr marL="0" indent="0">
              <a:buNone/>
            </a:pPr>
            <a:r>
              <a:rPr lang="de-DE" sz="3600" u="sng"/>
              <a:t>Evolutionäre Algorithmen</a:t>
            </a:r>
          </a:p>
          <a:p>
            <a:pPr marL="0" indent="0">
              <a:buNone/>
            </a:pPr>
            <a:endParaRPr lang="de-DE" sz="3600"/>
          </a:p>
          <a:p>
            <a:pPr marL="0" indent="0">
              <a:buNone/>
            </a:pPr>
            <a:r>
              <a:rPr lang="de-DE" sz="2400"/>
              <a:t>	</a:t>
            </a:r>
            <a:r>
              <a:rPr lang="de-DE" sz="3600"/>
              <a:t>		</a:t>
            </a:r>
          </a:p>
        </p:txBody>
      </p:sp>
      <p:pic>
        <p:nvPicPr>
          <p:cNvPr id="9" name="Grafik 8">
            <a:extLst>
              <a:ext uri="{FF2B5EF4-FFF2-40B4-BE49-F238E27FC236}">
                <a16:creationId xmlns:a16="http://schemas.microsoft.com/office/drawing/2014/main" id="{A1A47C64-9FED-FC45-8EB7-9440D1E3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83" y="248404"/>
            <a:ext cx="5650100" cy="2343207"/>
          </a:xfrm>
          <a:prstGeom prst="rect">
            <a:avLst/>
          </a:prstGeom>
        </p:spPr>
      </p:pic>
      <p:sp>
        <p:nvSpPr>
          <p:cNvPr id="8" name="Pfeil nach rechts 7">
            <a:extLst>
              <a:ext uri="{FF2B5EF4-FFF2-40B4-BE49-F238E27FC236}">
                <a16:creationId xmlns:a16="http://schemas.microsoft.com/office/drawing/2014/main" id="{80B52732-C5EF-2941-B593-6956CDD80A84}"/>
              </a:ext>
            </a:extLst>
          </p:cNvPr>
          <p:cNvSpPr/>
          <p:nvPr/>
        </p:nvSpPr>
        <p:spPr>
          <a:xfrm>
            <a:off x="934240" y="3297484"/>
            <a:ext cx="1545425" cy="20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51A53756-C18D-084C-A529-33FCA86E2D0D}"/>
              </a:ext>
            </a:extLst>
          </p:cNvPr>
          <p:cNvSpPr txBox="1"/>
          <p:nvPr/>
        </p:nvSpPr>
        <p:spPr>
          <a:xfrm>
            <a:off x="2746628" y="3307183"/>
            <a:ext cx="1149995" cy="400110"/>
          </a:xfrm>
          <a:prstGeom prst="rect">
            <a:avLst/>
          </a:prstGeom>
          <a:noFill/>
        </p:spPr>
        <p:txBody>
          <a:bodyPr wrap="none" rtlCol="0">
            <a:spAutoFit/>
          </a:bodyPr>
          <a:lstStyle/>
          <a:p>
            <a:r>
              <a:rPr lang="de-DE" sz="2000"/>
              <a:t>Selektion</a:t>
            </a:r>
          </a:p>
        </p:txBody>
      </p:sp>
      <p:sp>
        <p:nvSpPr>
          <p:cNvPr id="12" name="Textfeld 11">
            <a:extLst>
              <a:ext uri="{FF2B5EF4-FFF2-40B4-BE49-F238E27FC236}">
                <a16:creationId xmlns:a16="http://schemas.microsoft.com/office/drawing/2014/main" id="{384FB43C-85E8-844A-90DB-634B71CCA2C4}"/>
              </a:ext>
            </a:extLst>
          </p:cNvPr>
          <p:cNvSpPr txBox="1"/>
          <p:nvPr/>
        </p:nvSpPr>
        <p:spPr>
          <a:xfrm>
            <a:off x="827546" y="2966546"/>
            <a:ext cx="1816459" cy="400110"/>
          </a:xfrm>
          <a:prstGeom prst="rect">
            <a:avLst/>
          </a:prstGeom>
          <a:noFill/>
        </p:spPr>
        <p:txBody>
          <a:bodyPr wrap="none" rtlCol="0">
            <a:spAutoFit/>
          </a:bodyPr>
          <a:lstStyle/>
          <a:p>
            <a:r>
              <a:rPr lang="de-DE" sz="2000"/>
              <a:t>Startgeneration</a:t>
            </a:r>
          </a:p>
        </p:txBody>
      </p:sp>
      <p:sp>
        <p:nvSpPr>
          <p:cNvPr id="20" name="Textfeld 19">
            <a:extLst>
              <a:ext uri="{FF2B5EF4-FFF2-40B4-BE49-F238E27FC236}">
                <a16:creationId xmlns:a16="http://schemas.microsoft.com/office/drawing/2014/main" id="{59C0BD90-BDAD-8241-98EA-048C8C4AC0F5}"/>
              </a:ext>
            </a:extLst>
          </p:cNvPr>
          <p:cNvSpPr txBox="1"/>
          <p:nvPr/>
        </p:nvSpPr>
        <p:spPr>
          <a:xfrm>
            <a:off x="7166960" y="3162745"/>
            <a:ext cx="4755597" cy="1600438"/>
          </a:xfrm>
          <a:prstGeom prst="rect">
            <a:avLst/>
          </a:prstGeom>
          <a:noFill/>
        </p:spPr>
        <p:txBody>
          <a:bodyPr wrap="none" rtlCol="0">
            <a:spAutoFit/>
          </a:bodyPr>
          <a:lstStyle/>
          <a:p>
            <a:r>
              <a:rPr lang="de-DE" sz="2000">
                <a:solidFill>
                  <a:srgbClr val="002060"/>
                </a:solidFill>
              </a:rPr>
              <a:t>Simuliere und bewerte jeden Parametersatz</a:t>
            </a:r>
          </a:p>
          <a:p>
            <a:r>
              <a:rPr lang="de-DE" sz="2000">
                <a:solidFill>
                  <a:srgbClr val="002060"/>
                </a:solidFill>
              </a:rPr>
              <a:t>PID1 score = 456</a:t>
            </a:r>
          </a:p>
          <a:p>
            <a:r>
              <a:rPr lang="de-DE" sz="2000">
                <a:solidFill>
                  <a:srgbClr val="002060"/>
                </a:solidFill>
              </a:rPr>
              <a:t>PID2 score = 564</a:t>
            </a:r>
          </a:p>
          <a:p>
            <a:r>
              <a:rPr lang="de-DE" sz="2000">
                <a:solidFill>
                  <a:srgbClr val="002060"/>
                </a:solidFill>
              </a:rPr>
              <a:t>…</a:t>
            </a:r>
          </a:p>
          <a:p>
            <a:r>
              <a:rPr lang="de-DE"/>
              <a:t> </a:t>
            </a:r>
          </a:p>
        </p:txBody>
      </p:sp>
      <p:pic>
        <p:nvPicPr>
          <p:cNvPr id="21" name="Grafik 20" descr="https://www.sbs-herzogenaurach.de/fileadmin/system/res/images/logo.png">
            <a:extLst>
              <a:ext uri="{FF2B5EF4-FFF2-40B4-BE49-F238E27FC236}">
                <a16:creationId xmlns:a16="http://schemas.microsoft.com/office/drawing/2014/main" id="{9305DD94-9351-E149-A329-BA391C33CC1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B41474E4-CED4-8300-F799-437B2877EBCA}"/>
              </a:ext>
            </a:extLst>
          </p:cNvPr>
          <p:cNvSpPr>
            <a:spLocks noGrp="1"/>
          </p:cNvSpPr>
          <p:nvPr>
            <p:ph type="sldNum" sz="quarter" idx="12"/>
          </p:nvPr>
        </p:nvSpPr>
        <p:spPr/>
        <p:txBody>
          <a:bodyPr/>
          <a:lstStyle/>
          <a:p>
            <a:fld id="{1897505A-306A-431C-9F21-B23A6B32C6D5}" type="slidenum">
              <a:rPr lang="de-DE" smtClean="0"/>
              <a:t>67</a:t>
            </a:fld>
            <a:endParaRPr lang="de-DE"/>
          </a:p>
        </p:txBody>
      </p:sp>
    </p:spTree>
    <p:extLst>
      <p:ext uri="{BB962C8B-B14F-4D97-AF65-F5344CB8AC3E}">
        <p14:creationId xmlns:p14="http://schemas.microsoft.com/office/powerpoint/2010/main" val="106921311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1844608"/>
          </a:xfrm>
          <a:prstGeom prst="rect">
            <a:avLst/>
          </a:prstGeom>
        </p:spPr>
        <p:txBody>
          <a:bodyPr wrap="square">
            <a:spAutoFit/>
          </a:bodyPr>
          <a:lstStyle/>
          <a:p>
            <a:pPr marL="0" indent="0">
              <a:buNone/>
            </a:pPr>
            <a:r>
              <a:rPr lang="de-DE" sz="3600" u="sng"/>
              <a:t>Evolutionäre Algorithmen</a:t>
            </a:r>
          </a:p>
          <a:p>
            <a:pPr marL="0" indent="0">
              <a:buNone/>
            </a:pPr>
            <a:endParaRPr lang="de-DE" sz="3600"/>
          </a:p>
          <a:p>
            <a:pPr marL="0" indent="0">
              <a:buNone/>
            </a:pPr>
            <a:r>
              <a:rPr lang="de-DE" sz="2400"/>
              <a:t>	</a:t>
            </a:r>
            <a:r>
              <a:rPr lang="de-DE" sz="3600"/>
              <a:t>		</a:t>
            </a:r>
          </a:p>
        </p:txBody>
      </p:sp>
      <p:pic>
        <p:nvPicPr>
          <p:cNvPr id="9" name="Grafik 8">
            <a:extLst>
              <a:ext uri="{FF2B5EF4-FFF2-40B4-BE49-F238E27FC236}">
                <a16:creationId xmlns:a16="http://schemas.microsoft.com/office/drawing/2014/main" id="{A1A47C64-9FED-FC45-8EB7-9440D1E3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83" y="248404"/>
            <a:ext cx="5650100" cy="2343207"/>
          </a:xfrm>
          <a:prstGeom prst="rect">
            <a:avLst/>
          </a:prstGeom>
        </p:spPr>
      </p:pic>
      <p:sp>
        <p:nvSpPr>
          <p:cNvPr id="8" name="Pfeil nach rechts 7">
            <a:extLst>
              <a:ext uri="{FF2B5EF4-FFF2-40B4-BE49-F238E27FC236}">
                <a16:creationId xmlns:a16="http://schemas.microsoft.com/office/drawing/2014/main" id="{80B52732-C5EF-2941-B593-6956CDD80A84}"/>
              </a:ext>
            </a:extLst>
          </p:cNvPr>
          <p:cNvSpPr/>
          <p:nvPr/>
        </p:nvSpPr>
        <p:spPr>
          <a:xfrm>
            <a:off x="934240" y="3297484"/>
            <a:ext cx="1545425" cy="20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51A53756-C18D-084C-A529-33FCA86E2D0D}"/>
              </a:ext>
            </a:extLst>
          </p:cNvPr>
          <p:cNvSpPr txBox="1"/>
          <p:nvPr/>
        </p:nvSpPr>
        <p:spPr>
          <a:xfrm>
            <a:off x="2746628" y="3307183"/>
            <a:ext cx="1149995" cy="400110"/>
          </a:xfrm>
          <a:prstGeom prst="rect">
            <a:avLst/>
          </a:prstGeom>
          <a:noFill/>
        </p:spPr>
        <p:txBody>
          <a:bodyPr wrap="none" rtlCol="0">
            <a:spAutoFit/>
          </a:bodyPr>
          <a:lstStyle/>
          <a:p>
            <a:r>
              <a:rPr lang="de-DE" sz="2000"/>
              <a:t>Selektion</a:t>
            </a:r>
          </a:p>
        </p:txBody>
      </p:sp>
      <p:sp>
        <p:nvSpPr>
          <p:cNvPr id="12" name="Textfeld 11">
            <a:extLst>
              <a:ext uri="{FF2B5EF4-FFF2-40B4-BE49-F238E27FC236}">
                <a16:creationId xmlns:a16="http://schemas.microsoft.com/office/drawing/2014/main" id="{384FB43C-85E8-844A-90DB-634B71CCA2C4}"/>
              </a:ext>
            </a:extLst>
          </p:cNvPr>
          <p:cNvSpPr txBox="1"/>
          <p:nvPr/>
        </p:nvSpPr>
        <p:spPr>
          <a:xfrm>
            <a:off x="827546" y="2966546"/>
            <a:ext cx="1816459" cy="400110"/>
          </a:xfrm>
          <a:prstGeom prst="rect">
            <a:avLst/>
          </a:prstGeom>
          <a:noFill/>
        </p:spPr>
        <p:txBody>
          <a:bodyPr wrap="none" rtlCol="0">
            <a:spAutoFit/>
          </a:bodyPr>
          <a:lstStyle/>
          <a:p>
            <a:r>
              <a:rPr lang="de-DE" sz="2000"/>
              <a:t>Startgeneration</a:t>
            </a:r>
          </a:p>
        </p:txBody>
      </p:sp>
      <p:sp>
        <p:nvSpPr>
          <p:cNvPr id="13" name="Textfeld 12">
            <a:extLst>
              <a:ext uri="{FF2B5EF4-FFF2-40B4-BE49-F238E27FC236}">
                <a16:creationId xmlns:a16="http://schemas.microsoft.com/office/drawing/2014/main" id="{496A6219-6AC2-6248-BF06-8F7C3540041E}"/>
              </a:ext>
            </a:extLst>
          </p:cNvPr>
          <p:cNvSpPr txBox="1"/>
          <p:nvPr/>
        </p:nvSpPr>
        <p:spPr>
          <a:xfrm>
            <a:off x="4068013" y="4476270"/>
            <a:ext cx="1603068" cy="400110"/>
          </a:xfrm>
          <a:prstGeom prst="rect">
            <a:avLst/>
          </a:prstGeom>
          <a:noFill/>
        </p:spPr>
        <p:txBody>
          <a:bodyPr wrap="none" rtlCol="0">
            <a:spAutoFit/>
          </a:bodyPr>
          <a:lstStyle/>
          <a:p>
            <a:r>
              <a:rPr lang="de-DE" sz="2000"/>
              <a:t>Reproduktion</a:t>
            </a:r>
          </a:p>
        </p:txBody>
      </p:sp>
      <p:sp>
        <p:nvSpPr>
          <p:cNvPr id="14" name="Pfeil nach rechts 13">
            <a:extLst>
              <a:ext uri="{FF2B5EF4-FFF2-40B4-BE49-F238E27FC236}">
                <a16:creationId xmlns:a16="http://schemas.microsoft.com/office/drawing/2014/main" id="{62ED4778-A234-0E46-9A6C-ED7C94E6B48C}"/>
              </a:ext>
            </a:extLst>
          </p:cNvPr>
          <p:cNvSpPr/>
          <p:nvPr/>
        </p:nvSpPr>
        <p:spPr>
          <a:xfrm rot="2213003">
            <a:off x="3942333" y="3860688"/>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AB558ECA-9575-1646-8218-9D3EBB70FAA2}"/>
              </a:ext>
            </a:extLst>
          </p:cNvPr>
          <p:cNvSpPr txBox="1"/>
          <p:nvPr/>
        </p:nvSpPr>
        <p:spPr>
          <a:xfrm>
            <a:off x="7166960" y="3162745"/>
            <a:ext cx="4782015" cy="3447098"/>
          </a:xfrm>
          <a:prstGeom prst="rect">
            <a:avLst/>
          </a:prstGeom>
          <a:noFill/>
        </p:spPr>
        <p:txBody>
          <a:bodyPr wrap="none" rtlCol="0">
            <a:spAutoFit/>
          </a:bodyPr>
          <a:lstStyle/>
          <a:p>
            <a:r>
              <a:rPr lang="de-DE" sz="2000">
                <a:solidFill>
                  <a:srgbClr val="002060"/>
                </a:solidFill>
              </a:rPr>
              <a:t>Die fittesten 10 und 150 „Glückliche“ dürfen</a:t>
            </a:r>
          </a:p>
          <a:p>
            <a:r>
              <a:rPr lang="de-DE" sz="2000">
                <a:solidFill>
                  <a:srgbClr val="002060"/>
                </a:solidFill>
              </a:rPr>
              <a:t>sich paaren, zeugen jeweils 10 Kinder. Die </a:t>
            </a:r>
          </a:p>
          <a:p>
            <a:r>
              <a:rPr lang="de-DE" sz="2000">
                <a:solidFill>
                  <a:srgbClr val="002060"/>
                </a:solidFill>
              </a:rPr>
              <a:t>Kinder erben die Eigenschaften der Eltern.</a:t>
            </a:r>
          </a:p>
          <a:p>
            <a:endParaRPr lang="de-DE" sz="2000">
              <a:solidFill>
                <a:srgbClr val="002060"/>
              </a:solidFill>
            </a:endParaRPr>
          </a:p>
          <a:p>
            <a:r>
              <a:rPr lang="de-DE" sz="2000">
                <a:solidFill>
                  <a:srgbClr val="002060"/>
                </a:solidFill>
              </a:rPr>
              <a:t>Vater </a:t>
            </a:r>
            <a:r>
              <a:rPr lang="de-DE" sz="2000">
                <a:solidFill>
                  <a:srgbClr val="FF0000"/>
                </a:solidFill>
              </a:rPr>
              <a:t>PID</a:t>
            </a:r>
            <a:r>
              <a:rPr lang="de-DE" sz="2000">
                <a:solidFill>
                  <a:srgbClr val="002060"/>
                </a:solidFill>
              </a:rPr>
              <a:t>	Mutter </a:t>
            </a:r>
            <a:r>
              <a:rPr lang="de-DE" sz="2000">
                <a:solidFill>
                  <a:srgbClr val="00B050"/>
                </a:solidFill>
              </a:rPr>
              <a:t>PID</a:t>
            </a:r>
          </a:p>
          <a:p>
            <a:endParaRPr lang="de-DE" sz="2000">
              <a:solidFill>
                <a:srgbClr val="002060"/>
              </a:solidFill>
            </a:endParaRPr>
          </a:p>
          <a:p>
            <a:r>
              <a:rPr lang="de-DE" sz="2000">
                <a:solidFill>
                  <a:srgbClr val="002060"/>
                </a:solidFill>
              </a:rPr>
              <a:t>	Kind1 </a:t>
            </a:r>
            <a:r>
              <a:rPr lang="de-DE" sz="2000">
                <a:solidFill>
                  <a:srgbClr val="00B050"/>
                </a:solidFill>
              </a:rPr>
              <a:t>P</a:t>
            </a:r>
            <a:r>
              <a:rPr lang="de-DE" sz="2000">
                <a:solidFill>
                  <a:srgbClr val="FF0000"/>
                </a:solidFill>
              </a:rPr>
              <a:t>ID</a:t>
            </a:r>
          </a:p>
          <a:p>
            <a:r>
              <a:rPr lang="de-DE" sz="2000">
                <a:solidFill>
                  <a:srgbClr val="002060"/>
                </a:solidFill>
              </a:rPr>
              <a:t>	Kind2 </a:t>
            </a:r>
            <a:r>
              <a:rPr lang="de-DE" sz="2000">
                <a:solidFill>
                  <a:srgbClr val="FF0000"/>
                </a:solidFill>
              </a:rPr>
              <a:t>P</a:t>
            </a:r>
            <a:r>
              <a:rPr lang="de-DE" sz="2000">
                <a:solidFill>
                  <a:srgbClr val="00B050"/>
                </a:solidFill>
              </a:rPr>
              <a:t>I</a:t>
            </a:r>
            <a:r>
              <a:rPr lang="de-DE" sz="2000">
                <a:solidFill>
                  <a:srgbClr val="FF0000"/>
                </a:solidFill>
              </a:rPr>
              <a:t>D</a:t>
            </a:r>
          </a:p>
          <a:p>
            <a:r>
              <a:rPr lang="de-DE" sz="2000">
                <a:solidFill>
                  <a:srgbClr val="FF0000"/>
                </a:solidFill>
              </a:rPr>
              <a:t>	</a:t>
            </a:r>
            <a:r>
              <a:rPr lang="de-DE" sz="2000">
                <a:solidFill>
                  <a:srgbClr val="002060"/>
                </a:solidFill>
              </a:rPr>
              <a:t> …</a:t>
            </a:r>
            <a:endParaRPr lang="de-DE" sz="2000">
              <a:solidFill>
                <a:srgbClr val="FF0000"/>
              </a:solidFill>
            </a:endParaRPr>
          </a:p>
          <a:p>
            <a:endParaRPr lang="de-DE" sz="2000">
              <a:solidFill>
                <a:srgbClr val="FF0000"/>
              </a:solidFill>
            </a:endParaRPr>
          </a:p>
          <a:p>
            <a:r>
              <a:rPr lang="de-DE"/>
              <a:t> </a:t>
            </a:r>
          </a:p>
        </p:txBody>
      </p:sp>
      <p:pic>
        <p:nvPicPr>
          <p:cNvPr id="21" name="Grafik 20" descr="https://www.sbs-herzogenaurach.de/fileadmin/system/res/images/logo.png">
            <a:extLst>
              <a:ext uri="{FF2B5EF4-FFF2-40B4-BE49-F238E27FC236}">
                <a16:creationId xmlns:a16="http://schemas.microsoft.com/office/drawing/2014/main" id="{C62837A1-17AC-8047-A7A2-6CBC93B772C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4ACA2FBD-9B65-DB53-BE12-D4CD2431F533}"/>
              </a:ext>
            </a:extLst>
          </p:cNvPr>
          <p:cNvSpPr>
            <a:spLocks noGrp="1"/>
          </p:cNvSpPr>
          <p:nvPr>
            <p:ph type="sldNum" sz="quarter" idx="12"/>
          </p:nvPr>
        </p:nvSpPr>
        <p:spPr/>
        <p:txBody>
          <a:bodyPr/>
          <a:lstStyle/>
          <a:p>
            <a:fld id="{1897505A-306A-431C-9F21-B23A6B32C6D5}" type="slidenum">
              <a:rPr lang="de-DE" smtClean="0"/>
              <a:t>68</a:t>
            </a:fld>
            <a:endParaRPr lang="de-DE"/>
          </a:p>
        </p:txBody>
      </p:sp>
    </p:spTree>
    <p:extLst>
      <p:ext uri="{BB962C8B-B14F-4D97-AF65-F5344CB8AC3E}">
        <p14:creationId xmlns:p14="http://schemas.microsoft.com/office/powerpoint/2010/main" val="2130161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1844608"/>
          </a:xfrm>
          <a:prstGeom prst="rect">
            <a:avLst/>
          </a:prstGeom>
        </p:spPr>
        <p:txBody>
          <a:bodyPr wrap="square">
            <a:spAutoFit/>
          </a:bodyPr>
          <a:lstStyle/>
          <a:p>
            <a:pPr marL="0" indent="0">
              <a:buNone/>
            </a:pPr>
            <a:r>
              <a:rPr lang="de-DE" sz="3600" u="sng"/>
              <a:t>Evolutionäre Algorithmen</a:t>
            </a:r>
          </a:p>
          <a:p>
            <a:pPr marL="0" indent="0">
              <a:buNone/>
            </a:pPr>
            <a:endParaRPr lang="de-DE" sz="3600"/>
          </a:p>
          <a:p>
            <a:pPr marL="0" indent="0">
              <a:buNone/>
            </a:pPr>
            <a:r>
              <a:rPr lang="de-DE" sz="2400"/>
              <a:t>	</a:t>
            </a:r>
            <a:r>
              <a:rPr lang="de-DE" sz="3600"/>
              <a:t>		</a:t>
            </a:r>
          </a:p>
        </p:txBody>
      </p:sp>
      <p:pic>
        <p:nvPicPr>
          <p:cNvPr id="9" name="Grafik 8">
            <a:extLst>
              <a:ext uri="{FF2B5EF4-FFF2-40B4-BE49-F238E27FC236}">
                <a16:creationId xmlns:a16="http://schemas.microsoft.com/office/drawing/2014/main" id="{A1A47C64-9FED-FC45-8EB7-9440D1E3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83" y="248404"/>
            <a:ext cx="5650100" cy="2343207"/>
          </a:xfrm>
          <a:prstGeom prst="rect">
            <a:avLst/>
          </a:prstGeom>
        </p:spPr>
      </p:pic>
      <p:sp>
        <p:nvSpPr>
          <p:cNvPr id="8" name="Pfeil nach rechts 7">
            <a:extLst>
              <a:ext uri="{FF2B5EF4-FFF2-40B4-BE49-F238E27FC236}">
                <a16:creationId xmlns:a16="http://schemas.microsoft.com/office/drawing/2014/main" id="{80B52732-C5EF-2941-B593-6956CDD80A84}"/>
              </a:ext>
            </a:extLst>
          </p:cNvPr>
          <p:cNvSpPr/>
          <p:nvPr/>
        </p:nvSpPr>
        <p:spPr>
          <a:xfrm>
            <a:off x="934240" y="3297484"/>
            <a:ext cx="1545425" cy="20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51A53756-C18D-084C-A529-33FCA86E2D0D}"/>
              </a:ext>
            </a:extLst>
          </p:cNvPr>
          <p:cNvSpPr txBox="1"/>
          <p:nvPr/>
        </p:nvSpPr>
        <p:spPr>
          <a:xfrm>
            <a:off x="2746628" y="3307183"/>
            <a:ext cx="1149995" cy="400110"/>
          </a:xfrm>
          <a:prstGeom prst="rect">
            <a:avLst/>
          </a:prstGeom>
          <a:noFill/>
        </p:spPr>
        <p:txBody>
          <a:bodyPr wrap="none" rtlCol="0">
            <a:spAutoFit/>
          </a:bodyPr>
          <a:lstStyle/>
          <a:p>
            <a:r>
              <a:rPr lang="de-DE" sz="2000"/>
              <a:t>Selektion</a:t>
            </a:r>
          </a:p>
        </p:txBody>
      </p:sp>
      <p:sp>
        <p:nvSpPr>
          <p:cNvPr id="12" name="Textfeld 11">
            <a:extLst>
              <a:ext uri="{FF2B5EF4-FFF2-40B4-BE49-F238E27FC236}">
                <a16:creationId xmlns:a16="http://schemas.microsoft.com/office/drawing/2014/main" id="{384FB43C-85E8-844A-90DB-634B71CCA2C4}"/>
              </a:ext>
            </a:extLst>
          </p:cNvPr>
          <p:cNvSpPr txBox="1"/>
          <p:nvPr/>
        </p:nvSpPr>
        <p:spPr>
          <a:xfrm>
            <a:off x="827546" y="2966546"/>
            <a:ext cx="1816459" cy="400110"/>
          </a:xfrm>
          <a:prstGeom prst="rect">
            <a:avLst/>
          </a:prstGeom>
          <a:noFill/>
        </p:spPr>
        <p:txBody>
          <a:bodyPr wrap="none" rtlCol="0">
            <a:spAutoFit/>
          </a:bodyPr>
          <a:lstStyle/>
          <a:p>
            <a:r>
              <a:rPr lang="de-DE" sz="2000"/>
              <a:t>Startgeneration</a:t>
            </a:r>
          </a:p>
        </p:txBody>
      </p:sp>
      <p:sp>
        <p:nvSpPr>
          <p:cNvPr id="13" name="Textfeld 12">
            <a:extLst>
              <a:ext uri="{FF2B5EF4-FFF2-40B4-BE49-F238E27FC236}">
                <a16:creationId xmlns:a16="http://schemas.microsoft.com/office/drawing/2014/main" id="{496A6219-6AC2-6248-BF06-8F7C3540041E}"/>
              </a:ext>
            </a:extLst>
          </p:cNvPr>
          <p:cNvSpPr txBox="1"/>
          <p:nvPr/>
        </p:nvSpPr>
        <p:spPr>
          <a:xfrm>
            <a:off x="4068013" y="4476270"/>
            <a:ext cx="1603068" cy="400110"/>
          </a:xfrm>
          <a:prstGeom prst="rect">
            <a:avLst/>
          </a:prstGeom>
          <a:noFill/>
        </p:spPr>
        <p:txBody>
          <a:bodyPr wrap="none" rtlCol="0">
            <a:spAutoFit/>
          </a:bodyPr>
          <a:lstStyle/>
          <a:p>
            <a:r>
              <a:rPr lang="de-DE" sz="2000"/>
              <a:t>Reproduktion</a:t>
            </a:r>
          </a:p>
        </p:txBody>
      </p:sp>
      <p:sp>
        <p:nvSpPr>
          <p:cNvPr id="14" name="Pfeil nach rechts 13">
            <a:extLst>
              <a:ext uri="{FF2B5EF4-FFF2-40B4-BE49-F238E27FC236}">
                <a16:creationId xmlns:a16="http://schemas.microsoft.com/office/drawing/2014/main" id="{62ED4778-A234-0E46-9A6C-ED7C94E6B48C}"/>
              </a:ext>
            </a:extLst>
          </p:cNvPr>
          <p:cNvSpPr/>
          <p:nvPr/>
        </p:nvSpPr>
        <p:spPr>
          <a:xfrm rot="2213003">
            <a:off x="3942333" y="3860688"/>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4D70E53A-B629-5241-8806-6484C1AA1D33}"/>
              </a:ext>
            </a:extLst>
          </p:cNvPr>
          <p:cNvSpPr/>
          <p:nvPr/>
        </p:nvSpPr>
        <p:spPr>
          <a:xfrm rot="9203626">
            <a:off x="3913365" y="5164708"/>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2F707B6-1EEE-1647-8BAE-ED23B2D5B6AA}"/>
              </a:ext>
            </a:extLst>
          </p:cNvPr>
          <p:cNvSpPr txBox="1"/>
          <p:nvPr/>
        </p:nvSpPr>
        <p:spPr>
          <a:xfrm>
            <a:off x="2667989" y="5701534"/>
            <a:ext cx="1158587" cy="400110"/>
          </a:xfrm>
          <a:prstGeom prst="rect">
            <a:avLst/>
          </a:prstGeom>
          <a:noFill/>
        </p:spPr>
        <p:txBody>
          <a:bodyPr wrap="none" rtlCol="0">
            <a:spAutoFit/>
          </a:bodyPr>
          <a:lstStyle/>
          <a:p>
            <a:r>
              <a:rPr lang="de-DE" sz="2000"/>
              <a:t>Mutation</a:t>
            </a:r>
          </a:p>
        </p:txBody>
      </p:sp>
      <p:sp>
        <p:nvSpPr>
          <p:cNvPr id="20" name="Textfeld 19">
            <a:extLst>
              <a:ext uri="{FF2B5EF4-FFF2-40B4-BE49-F238E27FC236}">
                <a16:creationId xmlns:a16="http://schemas.microsoft.com/office/drawing/2014/main" id="{7D9A1647-2D56-6F4A-991E-190BA1DD3A92}"/>
              </a:ext>
            </a:extLst>
          </p:cNvPr>
          <p:cNvSpPr txBox="1"/>
          <p:nvPr/>
        </p:nvSpPr>
        <p:spPr>
          <a:xfrm>
            <a:off x="7166960" y="3162745"/>
            <a:ext cx="4019947" cy="2215991"/>
          </a:xfrm>
          <a:prstGeom prst="rect">
            <a:avLst/>
          </a:prstGeom>
          <a:noFill/>
        </p:spPr>
        <p:txBody>
          <a:bodyPr wrap="none" rtlCol="0">
            <a:spAutoFit/>
          </a:bodyPr>
          <a:lstStyle/>
          <a:p>
            <a:r>
              <a:rPr lang="de-DE" sz="2000">
                <a:solidFill>
                  <a:srgbClr val="002060"/>
                </a:solidFill>
              </a:rPr>
              <a:t>5 % der Kinder haben eine Mutation,</a:t>
            </a:r>
          </a:p>
          <a:p>
            <a:r>
              <a:rPr lang="de-DE" sz="2000">
                <a:solidFill>
                  <a:srgbClr val="002060"/>
                </a:solidFill>
              </a:rPr>
              <a:t>ein Parameter wird zufällig generiert</a:t>
            </a:r>
          </a:p>
          <a:p>
            <a:endParaRPr lang="de-DE" sz="2000">
              <a:solidFill>
                <a:srgbClr val="002060"/>
              </a:solidFill>
            </a:endParaRPr>
          </a:p>
          <a:p>
            <a:r>
              <a:rPr lang="de-DE" sz="2000">
                <a:solidFill>
                  <a:srgbClr val="002060"/>
                </a:solidFill>
              </a:rPr>
              <a:t>	</a:t>
            </a:r>
            <a:r>
              <a:rPr lang="de-DE" sz="2000" err="1">
                <a:solidFill>
                  <a:srgbClr val="002060"/>
                </a:solidFill>
              </a:rPr>
              <a:t>Kind_n</a:t>
            </a:r>
            <a:r>
              <a:rPr lang="de-DE" sz="2000">
                <a:solidFill>
                  <a:srgbClr val="002060"/>
                </a:solidFill>
              </a:rPr>
              <a:t> </a:t>
            </a:r>
            <a:r>
              <a:rPr lang="de-DE" sz="2000">
                <a:solidFill>
                  <a:srgbClr val="00B050"/>
                </a:solidFill>
              </a:rPr>
              <a:t>P</a:t>
            </a:r>
            <a:r>
              <a:rPr lang="de-DE" sz="2000">
                <a:solidFill>
                  <a:srgbClr val="FF0000"/>
                </a:solidFill>
              </a:rPr>
              <a:t>ID -&gt; </a:t>
            </a:r>
            <a:r>
              <a:rPr lang="de-DE" sz="2000">
                <a:solidFill>
                  <a:srgbClr val="00B050"/>
                </a:solidFill>
              </a:rPr>
              <a:t>P</a:t>
            </a:r>
            <a:r>
              <a:rPr lang="de-DE" sz="2000">
                <a:solidFill>
                  <a:srgbClr val="FF0000"/>
                </a:solidFill>
              </a:rPr>
              <a:t>I</a:t>
            </a:r>
            <a:r>
              <a:rPr lang="de-DE" sz="2000">
                <a:solidFill>
                  <a:srgbClr val="7030A0"/>
                </a:solidFill>
              </a:rPr>
              <a:t>D</a:t>
            </a:r>
          </a:p>
          <a:p>
            <a:r>
              <a:rPr lang="de-DE" sz="2000">
                <a:solidFill>
                  <a:srgbClr val="FF0000"/>
                </a:solidFill>
              </a:rPr>
              <a:t>	</a:t>
            </a:r>
            <a:r>
              <a:rPr lang="de-DE" sz="2000">
                <a:solidFill>
                  <a:srgbClr val="002060"/>
                </a:solidFill>
              </a:rPr>
              <a:t> …</a:t>
            </a:r>
            <a:endParaRPr lang="de-DE" sz="2000">
              <a:solidFill>
                <a:srgbClr val="FF0000"/>
              </a:solidFill>
            </a:endParaRPr>
          </a:p>
          <a:p>
            <a:endParaRPr lang="de-DE" sz="2000">
              <a:solidFill>
                <a:srgbClr val="FF0000"/>
              </a:solidFill>
            </a:endParaRPr>
          </a:p>
          <a:p>
            <a:r>
              <a:rPr lang="de-DE"/>
              <a:t> </a:t>
            </a:r>
          </a:p>
        </p:txBody>
      </p:sp>
      <p:pic>
        <p:nvPicPr>
          <p:cNvPr id="21" name="Grafik 20" descr="https://www.sbs-herzogenaurach.de/fileadmin/system/res/images/logo.png">
            <a:extLst>
              <a:ext uri="{FF2B5EF4-FFF2-40B4-BE49-F238E27FC236}">
                <a16:creationId xmlns:a16="http://schemas.microsoft.com/office/drawing/2014/main" id="{46FC3819-381A-444B-8D29-F1430D0F9EF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A4453777-7C09-886E-A906-AF7EB1F3DF0D}"/>
              </a:ext>
            </a:extLst>
          </p:cNvPr>
          <p:cNvSpPr>
            <a:spLocks noGrp="1"/>
          </p:cNvSpPr>
          <p:nvPr>
            <p:ph type="sldNum" sz="quarter" idx="12"/>
          </p:nvPr>
        </p:nvSpPr>
        <p:spPr/>
        <p:txBody>
          <a:bodyPr/>
          <a:lstStyle/>
          <a:p>
            <a:fld id="{1897505A-306A-431C-9F21-B23A6B32C6D5}" type="slidenum">
              <a:rPr lang="de-DE" smtClean="0"/>
              <a:t>69</a:t>
            </a:fld>
            <a:endParaRPr lang="de-DE"/>
          </a:p>
        </p:txBody>
      </p:sp>
    </p:spTree>
    <p:extLst>
      <p:ext uri="{BB962C8B-B14F-4D97-AF65-F5344CB8AC3E}">
        <p14:creationId xmlns:p14="http://schemas.microsoft.com/office/powerpoint/2010/main" val="3156698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„Kochrezept“ zur KI Entwicklung</a:t>
            </a:r>
            <a:endParaRPr lang="de-DE"/>
          </a:p>
        </p:txBody>
      </p:sp>
      <p:sp>
        <p:nvSpPr>
          <p:cNvPr id="3" name="Inhaltsplatzhalter 2"/>
          <p:cNvSpPr>
            <a:spLocks noGrp="1"/>
          </p:cNvSpPr>
          <p:nvPr>
            <p:ph idx="1"/>
          </p:nvPr>
        </p:nvSpPr>
        <p:spPr/>
        <p:txBody>
          <a:bodyPr/>
          <a:lstStyle/>
          <a:p>
            <a:r>
              <a:rPr lang="de-DE"/>
              <a:t>Schritt 4: KI testen</a:t>
            </a:r>
          </a:p>
          <a:p>
            <a:pPr marL="0" indent="0">
              <a:buNone/>
            </a:pPr>
            <a:endParaRPr lang="de-DE"/>
          </a:p>
          <a:p>
            <a:endParaRPr lang="de-DE"/>
          </a:p>
          <a:p>
            <a:endParaRPr lang="de-DE"/>
          </a:p>
          <a:p>
            <a:endParaRPr lang="de-DE"/>
          </a:p>
        </p:txBody>
      </p:sp>
      <p:pic>
        <p:nvPicPr>
          <p:cNvPr id="5" name="Grafik 4"/>
          <p:cNvPicPr>
            <a:picLocks noChangeAspect="1"/>
          </p:cNvPicPr>
          <p:nvPr/>
        </p:nvPicPr>
        <p:blipFill>
          <a:blip r:embed="rId2"/>
          <a:stretch>
            <a:fillRect/>
          </a:stretch>
        </p:blipFill>
        <p:spPr>
          <a:xfrm>
            <a:off x="1676400" y="2657223"/>
            <a:ext cx="10020300" cy="3000375"/>
          </a:xfrm>
          <a:prstGeom prst="rect">
            <a:avLst/>
          </a:prstGeom>
        </p:spPr>
      </p:pic>
      <p:pic>
        <p:nvPicPr>
          <p:cNvPr id="8" name="Grafik 7">
            <a:extLst>
              <a:ext uri="{FF2B5EF4-FFF2-40B4-BE49-F238E27FC236}">
                <a16:creationId xmlns:a16="http://schemas.microsoft.com/office/drawing/2014/main" id="{D9A4AFD5-E379-004B-8F61-0A35C788F9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9061" y="4129531"/>
            <a:ext cx="2048107" cy="155834"/>
          </a:xfrm>
          <a:prstGeom prst="rect">
            <a:avLst/>
          </a:prstGeom>
        </p:spPr>
      </p:pic>
      <p:pic>
        <p:nvPicPr>
          <p:cNvPr id="12" name="Grafik 11">
            <a:extLst>
              <a:ext uri="{FF2B5EF4-FFF2-40B4-BE49-F238E27FC236}">
                <a16:creationId xmlns:a16="http://schemas.microsoft.com/office/drawing/2014/main" id="{C1178736-1C98-B947-A147-68111AE09E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775" y="5574380"/>
            <a:ext cx="714298" cy="189079"/>
          </a:xfrm>
          <a:prstGeom prst="rect">
            <a:avLst/>
          </a:prstGeom>
        </p:spPr>
      </p:pic>
      <p:pic>
        <p:nvPicPr>
          <p:cNvPr id="9" name="Grafik 8" descr="https://www.sbs-herzogenaurach.de/fileadmin/system/res/images/logo.png">
            <a:extLst>
              <a:ext uri="{FF2B5EF4-FFF2-40B4-BE49-F238E27FC236}">
                <a16:creationId xmlns:a16="http://schemas.microsoft.com/office/drawing/2014/main" id="{B859914F-791D-474F-934E-1C9FECBC87E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0A9F4A07-7F1C-7378-9D7B-792AC8B03698}"/>
              </a:ext>
            </a:extLst>
          </p:cNvPr>
          <p:cNvSpPr>
            <a:spLocks noGrp="1"/>
          </p:cNvSpPr>
          <p:nvPr>
            <p:ph type="sldNum" sz="quarter" idx="12"/>
          </p:nvPr>
        </p:nvSpPr>
        <p:spPr/>
        <p:txBody>
          <a:bodyPr/>
          <a:lstStyle/>
          <a:p>
            <a:fld id="{1897505A-306A-431C-9F21-B23A6B32C6D5}" type="slidenum">
              <a:rPr lang="de-DE" smtClean="0"/>
              <a:t>7</a:t>
            </a:fld>
            <a:endParaRPr lang="de-DE"/>
          </a:p>
        </p:txBody>
      </p:sp>
    </p:spTree>
    <p:extLst>
      <p:ext uri="{BB962C8B-B14F-4D97-AF65-F5344CB8AC3E}">
        <p14:creationId xmlns:p14="http://schemas.microsoft.com/office/powerpoint/2010/main" val="13110414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1844608"/>
          </a:xfrm>
          <a:prstGeom prst="rect">
            <a:avLst/>
          </a:prstGeom>
        </p:spPr>
        <p:txBody>
          <a:bodyPr wrap="square">
            <a:spAutoFit/>
          </a:bodyPr>
          <a:lstStyle/>
          <a:p>
            <a:pPr marL="0" indent="0">
              <a:buNone/>
            </a:pPr>
            <a:r>
              <a:rPr lang="de-DE" sz="3600" u="sng"/>
              <a:t>Evolutionäre Algorithmen</a:t>
            </a:r>
          </a:p>
          <a:p>
            <a:pPr marL="0" indent="0">
              <a:buNone/>
            </a:pPr>
            <a:endParaRPr lang="de-DE" sz="3600"/>
          </a:p>
          <a:p>
            <a:pPr marL="0" indent="0">
              <a:buNone/>
            </a:pPr>
            <a:r>
              <a:rPr lang="de-DE" sz="2400"/>
              <a:t>	</a:t>
            </a:r>
            <a:r>
              <a:rPr lang="de-DE" sz="3600"/>
              <a:t>		</a:t>
            </a:r>
          </a:p>
        </p:txBody>
      </p:sp>
      <p:pic>
        <p:nvPicPr>
          <p:cNvPr id="9" name="Grafik 8">
            <a:extLst>
              <a:ext uri="{FF2B5EF4-FFF2-40B4-BE49-F238E27FC236}">
                <a16:creationId xmlns:a16="http://schemas.microsoft.com/office/drawing/2014/main" id="{A1A47C64-9FED-FC45-8EB7-9440D1E3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83" y="248404"/>
            <a:ext cx="5650100" cy="2343207"/>
          </a:xfrm>
          <a:prstGeom prst="rect">
            <a:avLst/>
          </a:prstGeom>
        </p:spPr>
      </p:pic>
      <p:sp>
        <p:nvSpPr>
          <p:cNvPr id="8" name="Pfeil nach rechts 7">
            <a:extLst>
              <a:ext uri="{FF2B5EF4-FFF2-40B4-BE49-F238E27FC236}">
                <a16:creationId xmlns:a16="http://schemas.microsoft.com/office/drawing/2014/main" id="{80B52732-C5EF-2941-B593-6956CDD80A84}"/>
              </a:ext>
            </a:extLst>
          </p:cNvPr>
          <p:cNvSpPr/>
          <p:nvPr/>
        </p:nvSpPr>
        <p:spPr>
          <a:xfrm>
            <a:off x="934240" y="3297484"/>
            <a:ext cx="1545425" cy="20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51A53756-C18D-084C-A529-33FCA86E2D0D}"/>
              </a:ext>
            </a:extLst>
          </p:cNvPr>
          <p:cNvSpPr txBox="1"/>
          <p:nvPr/>
        </p:nvSpPr>
        <p:spPr>
          <a:xfrm>
            <a:off x="2746628" y="3307183"/>
            <a:ext cx="1149995" cy="400110"/>
          </a:xfrm>
          <a:prstGeom prst="rect">
            <a:avLst/>
          </a:prstGeom>
          <a:noFill/>
        </p:spPr>
        <p:txBody>
          <a:bodyPr wrap="none" rtlCol="0">
            <a:spAutoFit/>
          </a:bodyPr>
          <a:lstStyle/>
          <a:p>
            <a:r>
              <a:rPr lang="de-DE" sz="2000"/>
              <a:t>Selektion</a:t>
            </a:r>
          </a:p>
        </p:txBody>
      </p:sp>
      <p:sp>
        <p:nvSpPr>
          <p:cNvPr id="12" name="Textfeld 11">
            <a:extLst>
              <a:ext uri="{FF2B5EF4-FFF2-40B4-BE49-F238E27FC236}">
                <a16:creationId xmlns:a16="http://schemas.microsoft.com/office/drawing/2014/main" id="{384FB43C-85E8-844A-90DB-634B71CCA2C4}"/>
              </a:ext>
            </a:extLst>
          </p:cNvPr>
          <p:cNvSpPr txBox="1"/>
          <p:nvPr/>
        </p:nvSpPr>
        <p:spPr>
          <a:xfrm>
            <a:off x="827546" y="2966546"/>
            <a:ext cx="1816459" cy="400110"/>
          </a:xfrm>
          <a:prstGeom prst="rect">
            <a:avLst/>
          </a:prstGeom>
          <a:noFill/>
        </p:spPr>
        <p:txBody>
          <a:bodyPr wrap="none" rtlCol="0">
            <a:spAutoFit/>
          </a:bodyPr>
          <a:lstStyle/>
          <a:p>
            <a:r>
              <a:rPr lang="de-DE" sz="2000"/>
              <a:t>Startgeneration</a:t>
            </a:r>
          </a:p>
        </p:txBody>
      </p:sp>
      <p:sp>
        <p:nvSpPr>
          <p:cNvPr id="13" name="Textfeld 12">
            <a:extLst>
              <a:ext uri="{FF2B5EF4-FFF2-40B4-BE49-F238E27FC236}">
                <a16:creationId xmlns:a16="http://schemas.microsoft.com/office/drawing/2014/main" id="{496A6219-6AC2-6248-BF06-8F7C3540041E}"/>
              </a:ext>
            </a:extLst>
          </p:cNvPr>
          <p:cNvSpPr txBox="1"/>
          <p:nvPr/>
        </p:nvSpPr>
        <p:spPr>
          <a:xfrm>
            <a:off x="4068013" y="4476270"/>
            <a:ext cx="1603068" cy="400110"/>
          </a:xfrm>
          <a:prstGeom prst="rect">
            <a:avLst/>
          </a:prstGeom>
          <a:noFill/>
        </p:spPr>
        <p:txBody>
          <a:bodyPr wrap="none" rtlCol="0">
            <a:spAutoFit/>
          </a:bodyPr>
          <a:lstStyle/>
          <a:p>
            <a:r>
              <a:rPr lang="de-DE" sz="2000"/>
              <a:t>Reproduktion</a:t>
            </a:r>
          </a:p>
        </p:txBody>
      </p:sp>
      <p:sp>
        <p:nvSpPr>
          <p:cNvPr id="14" name="Pfeil nach rechts 13">
            <a:extLst>
              <a:ext uri="{FF2B5EF4-FFF2-40B4-BE49-F238E27FC236}">
                <a16:creationId xmlns:a16="http://schemas.microsoft.com/office/drawing/2014/main" id="{62ED4778-A234-0E46-9A6C-ED7C94E6B48C}"/>
              </a:ext>
            </a:extLst>
          </p:cNvPr>
          <p:cNvSpPr/>
          <p:nvPr/>
        </p:nvSpPr>
        <p:spPr>
          <a:xfrm rot="2213003">
            <a:off x="3942333" y="3860688"/>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4D70E53A-B629-5241-8806-6484C1AA1D33}"/>
              </a:ext>
            </a:extLst>
          </p:cNvPr>
          <p:cNvSpPr/>
          <p:nvPr/>
        </p:nvSpPr>
        <p:spPr>
          <a:xfrm rot="9203626">
            <a:off x="3913365" y="5164708"/>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2F707B6-1EEE-1647-8BAE-ED23B2D5B6AA}"/>
              </a:ext>
            </a:extLst>
          </p:cNvPr>
          <p:cNvSpPr txBox="1"/>
          <p:nvPr/>
        </p:nvSpPr>
        <p:spPr>
          <a:xfrm>
            <a:off x="2667989" y="5701534"/>
            <a:ext cx="1158587" cy="400110"/>
          </a:xfrm>
          <a:prstGeom prst="rect">
            <a:avLst/>
          </a:prstGeom>
          <a:noFill/>
        </p:spPr>
        <p:txBody>
          <a:bodyPr wrap="none" rtlCol="0">
            <a:spAutoFit/>
          </a:bodyPr>
          <a:lstStyle/>
          <a:p>
            <a:r>
              <a:rPr lang="de-DE" sz="2000"/>
              <a:t>Mutation</a:t>
            </a:r>
          </a:p>
        </p:txBody>
      </p:sp>
      <p:sp>
        <p:nvSpPr>
          <p:cNvPr id="17" name="Pfeil nach rechts 16">
            <a:extLst>
              <a:ext uri="{FF2B5EF4-FFF2-40B4-BE49-F238E27FC236}">
                <a16:creationId xmlns:a16="http://schemas.microsoft.com/office/drawing/2014/main" id="{D95E8D56-7DDA-F246-85AA-B25096FBE83A}"/>
              </a:ext>
            </a:extLst>
          </p:cNvPr>
          <p:cNvSpPr/>
          <p:nvPr/>
        </p:nvSpPr>
        <p:spPr>
          <a:xfrm rot="12787352">
            <a:off x="1522202" y="5213304"/>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F4E2D254-5F95-0846-BEAF-EA13F722EE8A}"/>
              </a:ext>
            </a:extLst>
          </p:cNvPr>
          <p:cNvSpPr txBox="1"/>
          <p:nvPr/>
        </p:nvSpPr>
        <p:spPr>
          <a:xfrm>
            <a:off x="934241" y="4442459"/>
            <a:ext cx="1941942" cy="400110"/>
          </a:xfrm>
          <a:prstGeom prst="rect">
            <a:avLst/>
          </a:prstGeom>
          <a:noFill/>
        </p:spPr>
        <p:txBody>
          <a:bodyPr wrap="none" rtlCol="0">
            <a:spAutoFit/>
          </a:bodyPr>
          <a:lstStyle/>
          <a:p>
            <a:r>
              <a:rPr lang="de-DE" sz="2000"/>
              <a:t>neue Generation</a:t>
            </a:r>
          </a:p>
        </p:txBody>
      </p:sp>
      <p:sp>
        <p:nvSpPr>
          <p:cNvPr id="19" name="Pfeil nach rechts 18">
            <a:extLst>
              <a:ext uri="{FF2B5EF4-FFF2-40B4-BE49-F238E27FC236}">
                <a16:creationId xmlns:a16="http://schemas.microsoft.com/office/drawing/2014/main" id="{79C8408F-7CE6-D14E-BB1B-C783F14E259C}"/>
              </a:ext>
            </a:extLst>
          </p:cNvPr>
          <p:cNvSpPr/>
          <p:nvPr/>
        </p:nvSpPr>
        <p:spPr>
          <a:xfrm rot="19576303">
            <a:off x="1599748" y="3807782"/>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Textfeld 19">
            <a:extLst>
              <a:ext uri="{FF2B5EF4-FFF2-40B4-BE49-F238E27FC236}">
                <a16:creationId xmlns:a16="http://schemas.microsoft.com/office/drawing/2014/main" id="{044679B4-9A90-8145-B752-E388333E64B5}"/>
              </a:ext>
            </a:extLst>
          </p:cNvPr>
          <p:cNvSpPr txBox="1"/>
          <p:nvPr/>
        </p:nvSpPr>
        <p:spPr>
          <a:xfrm>
            <a:off x="7166960" y="3162745"/>
            <a:ext cx="4866973" cy="1292662"/>
          </a:xfrm>
          <a:prstGeom prst="rect">
            <a:avLst/>
          </a:prstGeom>
          <a:noFill/>
        </p:spPr>
        <p:txBody>
          <a:bodyPr wrap="none" rtlCol="0">
            <a:spAutoFit/>
          </a:bodyPr>
          <a:lstStyle/>
          <a:p>
            <a:r>
              <a:rPr lang="de-DE" sz="2000">
                <a:solidFill>
                  <a:srgbClr val="002060"/>
                </a:solidFill>
              </a:rPr>
              <a:t>Die Kinder paaren sich und zeugen eine neue</a:t>
            </a:r>
          </a:p>
          <a:p>
            <a:r>
              <a:rPr lang="de-DE" sz="2000">
                <a:solidFill>
                  <a:srgbClr val="002060"/>
                </a:solidFill>
              </a:rPr>
              <a:t>Generation, hier insgesamt 20 Generationen.</a:t>
            </a:r>
          </a:p>
          <a:p>
            <a:endParaRPr lang="de-DE" sz="2000">
              <a:solidFill>
                <a:srgbClr val="FF0000"/>
              </a:solidFill>
            </a:endParaRPr>
          </a:p>
          <a:p>
            <a:r>
              <a:rPr lang="de-DE"/>
              <a:t> </a:t>
            </a:r>
          </a:p>
        </p:txBody>
      </p:sp>
      <p:pic>
        <p:nvPicPr>
          <p:cNvPr id="21" name="Grafik 20" descr="https://www.sbs-herzogenaurach.de/fileadmin/system/res/images/logo.png">
            <a:extLst>
              <a:ext uri="{FF2B5EF4-FFF2-40B4-BE49-F238E27FC236}">
                <a16:creationId xmlns:a16="http://schemas.microsoft.com/office/drawing/2014/main" id="{8FBC518B-75EE-074A-B34C-78FEB012BE9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3" name="Foliennummernplatzhalter 2">
            <a:extLst>
              <a:ext uri="{FF2B5EF4-FFF2-40B4-BE49-F238E27FC236}">
                <a16:creationId xmlns:a16="http://schemas.microsoft.com/office/drawing/2014/main" id="{4BCF8C5D-94CA-89AC-E223-29455F7D54C0}"/>
              </a:ext>
            </a:extLst>
          </p:cNvPr>
          <p:cNvSpPr>
            <a:spLocks noGrp="1"/>
          </p:cNvSpPr>
          <p:nvPr>
            <p:ph type="sldNum" sz="quarter" idx="12"/>
          </p:nvPr>
        </p:nvSpPr>
        <p:spPr/>
        <p:txBody>
          <a:bodyPr/>
          <a:lstStyle/>
          <a:p>
            <a:fld id="{1897505A-306A-431C-9F21-B23A6B32C6D5}" type="slidenum">
              <a:rPr lang="de-DE" smtClean="0"/>
              <a:t>70</a:t>
            </a:fld>
            <a:endParaRPr lang="de-DE"/>
          </a:p>
        </p:txBody>
      </p:sp>
    </p:spTree>
    <p:extLst>
      <p:ext uri="{BB962C8B-B14F-4D97-AF65-F5344CB8AC3E}">
        <p14:creationId xmlns:p14="http://schemas.microsoft.com/office/powerpoint/2010/main" val="1082289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Praktische Beispiele</a:t>
            </a:r>
            <a:endParaRPr lang="de-DE"/>
          </a:p>
        </p:txBody>
      </p:sp>
      <p:sp>
        <p:nvSpPr>
          <p:cNvPr id="7" name="Inhaltsplatzhalter 6"/>
          <p:cNvSpPr>
            <a:spLocks noGrp="1"/>
          </p:cNvSpPr>
          <p:nvPr>
            <p:ph idx="1"/>
          </p:nvPr>
        </p:nvSpPr>
        <p:spPr>
          <a:xfrm>
            <a:off x="803563" y="1523109"/>
            <a:ext cx="7468077" cy="1844608"/>
          </a:xfrm>
          <a:prstGeom prst="rect">
            <a:avLst/>
          </a:prstGeom>
        </p:spPr>
        <p:txBody>
          <a:bodyPr wrap="square">
            <a:spAutoFit/>
          </a:bodyPr>
          <a:lstStyle/>
          <a:p>
            <a:pPr marL="0" indent="0">
              <a:buNone/>
            </a:pPr>
            <a:r>
              <a:rPr lang="de-DE" sz="3600" u="sng"/>
              <a:t>Evolutionäre Algorithmen</a:t>
            </a:r>
          </a:p>
          <a:p>
            <a:pPr marL="0" indent="0">
              <a:buNone/>
            </a:pPr>
            <a:endParaRPr lang="de-DE" sz="3600"/>
          </a:p>
          <a:p>
            <a:pPr marL="0" indent="0">
              <a:buNone/>
            </a:pPr>
            <a:r>
              <a:rPr lang="de-DE" sz="2400"/>
              <a:t>	</a:t>
            </a:r>
            <a:r>
              <a:rPr lang="de-DE" sz="3600"/>
              <a:t>		</a:t>
            </a:r>
          </a:p>
        </p:txBody>
      </p:sp>
      <p:pic>
        <p:nvPicPr>
          <p:cNvPr id="9" name="Grafik 8">
            <a:extLst>
              <a:ext uri="{FF2B5EF4-FFF2-40B4-BE49-F238E27FC236}">
                <a16:creationId xmlns:a16="http://schemas.microsoft.com/office/drawing/2014/main" id="{A1A47C64-9FED-FC45-8EB7-9440D1E3E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583" y="248404"/>
            <a:ext cx="5650100" cy="2343207"/>
          </a:xfrm>
          <a:prstGeom prst="rect">
            <a:avLst/>
          </a:prstGeom>
        </p:spPr>
      </p:pic>
      <p:sp>
        <p:nvSpPr>
          <p:cNvPr id="8" name="Pfeil nach rechts 7">
            <a:extLst>
              <a:ext uri="{FF2B5EF4-FFF2-40B4-BE49-F238E27FC236}">
                <a16:creationId xmlns:a16="http://schemas.microsoft.com/office/drawing/2014/main" id="{80B52732-C5EF-2941-B593-6956CDD80A84}"/>
              </a:ext>
            </a:extLst>
          </p:cNvPr>
          <p:cNvSpPr/>
          <p:nvPr/>
        </p:nvSpPr>
        <p:spPr>
          <a:xfrm>
            <a:off x="934240" y="3297484"/>
            <a:ext cx="1545425" cy="2086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Textfeld 9">
            <a:extLst>
              <a:ext uri="{FF2B5EF4-FFF2-40B4-BE49-F238E27FC236}">
                <a16:creationId xmlns:a16="http://schemas.microsoft.com/office/drawing/2014/main" id="{51A53756-C18D-084C-A529-33FCA86E2D0D}"/>
              </a:ext>
            </a:extLst>
          </p:cNvPr>
          <p:cNvSpPr txBox="1"/>
          <p:nvPr/>
        </p:nvSpPr>
        <p:spPr>
          <a:xfrm>
            <a:off x="2746628" y="3307183"/>
            <a:ext cx="1149995" cy="400110"/>
          </a:xfrm>
          <a:prstGeom prst="rect">
            <a:avLst/>
          </a:prstGeom>
          <a:noFill/>
        </p:spPr>
        <p:txBody>
          <a:bodyPr wrap="none" rtlCol="0">
            <a:spAutoFit/>
          </a:bodyPr>
          <a:lstStyle/>
          <a:p>
            <a:r>
              <a:rPr lang="de-DE" sz="2000"/>
              <a:t>Selektion</a:t>
            </a:r>
          </a:p>
        </p:txBody>
      </p:sp>
      <p:sp>
        <p:nvSpPr>
          <p:cNvPr id="12" name="Textfeld 11">
            <a:extLst>
              <a:ext uri="{FF2B5EF4-FFF2-40B4-BE49-F238E27FC236}">
                <a16:creationId xmlns:a16="http://schemas.microsoft.com/office/drawing/2014/main" id="{384FB43C-85E8-844A-90DB-634B71CCA2C4}"/>
              </a:ext>
            </a:extLst>
          </p:cNvPr>
          <p:cNvSpPr txBox="1"/>
          <p:nvPr/>
        </p:nvSpPr>
        <p:spPr>
          <a:xfrm>
            <a:off x="827546" y="2966546"/>
            <a:ext cx="1816459" cy="400110"/>
          </a:xfrm>
          <a:prstGeom prst="rect">
            <a:avLst/>
          </a:prstGeom>
          <a:noFill/>
        </p:spPr>
        <p:txBody>
          <a:bodyPr wrap="none" rtlCol="0">
            <a:spAutoFit/>
          </a:bodyPr>
          <a:lstStyle/>
          <a:p>
            <a:r>
              <a:rPr lang="de-DE" sz="2000"/>
              <a:t>Startgeneration</a:t>
            </a:r>
          </a:p>
        </p:txBody>
      </p:sp>
      <p:sp>
        <p:nvSpPr>
          <p:cNvPr id="13" name="Textfeld 12">
            <a:extLst>
              <a:ext uri="{FF2B5EF4-FFF2-40B4-BE49-F238E27FC236}">
                <a16:creationId xmlns:a16="http://schemas.microsoft.com/office/drawing/2014/main" id="{496A6219-6AC2-6248-BF06-8F7C3540041E}"/>
              </a:ext>
            </a:extLst>
          </p:cNvPr>
          <p:cNvSpPr txBox="1"/>
          <p:nvPr/>
        </p:nvSpPr>
        <p:spPr>
          <a:xfrm>
            <a:off x="4068013" y="4476270"/>
            <a:ext cx="1603068" cy="400110"/>
          </a:xfrm>
          <a:prstGeom prst="rect">
            <a:avLst/>
          </a:prstGeom>
          <a:noFill/>
        </p:spPr>
        <p:txBody>
          <a:bodyPr wrap="none" rtlCol="0">
            <a:spAutoFit/>
          </a:bodyPr>
          <a:lstStyle/>
          <a:p>
            <a:r>
              <a:rPr lang="de-DE" sz="2000"/>
              <a:t>Reproduktion</a:t>
            </a:r>
          </a:p>
        </p:txBody>
      </p:sp>
      <p:sp>
        <p:nvSpPr>
          <p:cNvPr id="14" name="Pfeil nach rechts 13">
            <a:extLst>
              <a:ext uri="{FF2B5EF4-FFF2-40B4-BE49-F238E27FC236}">
                <a16:creationId xmlns:a16="http://schemas.microsoft.com/office/drawing/2014/main" id="{62ED4778-A234-0E46-9A6C-ED7C94E6B48C}"/>
              </a:ext>
            </a:extLst>
          </p:cNvPr>
          <p:cNvSpPr/>
          <p:nvPr/>
        </p:nvSpPr>
        <p:spPr>
          <a:xfrm rot="2213003">
            <a:off x="3942333" y="3860688"/>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4D70E53A-B629-5241-8806-6484C1AA1D33}"/>
              </a:ext>
            </a:extLst>
          </p:cNvPr>
          <p:cNvSpPr/>
          <p:nvPr/>
        </p:nvSpPr>
        <p:spPr>
          <a:xfrm rot="9203626">
            <a:off x="3913365" y="5164708"/>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82F707B6-1EEE-1647-8BAE-ED23B2D5B6AA}"/>
              </a:ext>
            </a:extLst>
          </p:cNvPr>
          <p:cNvSpPr txBox="1"/>
          <p:nvPr/>
        </p:nvSpPr>
        <p:spPr>
          <a:xfrm>
            <a:off x="2667989" y="5701534"/>
            <a:ext cx="1158587" cy="400110"/>
          </a:xfrm>
          <a:prstGeom prst="rect">
            <a:avLst/>
          </a:prstGeom>
          <a:noFill/>
        </p:spPr>
        <p:txBody>
          <a:bodyPr wrap="none" rtlCol="0">
            <a:spAutoFit/>
          </a:bodyPr>
          <a:lstStyle/>
          <a:p>
            <a:r>
              <a:rPr lang="de-DE" sz="2000"/>
              <a:t>Mutation</a:t>
            </a:r>
          </a:p>
        </p:txBody>
      </p:sp>
      <p:sp>
        <p:nvSpPr>
          <p:cNvPr id="17" name="Pfeil nach rechts 16">
            <a:extLst>
              <a:ext uri="{FF2B5EF4-FFF2-40B4-BE49-F238E27FC236}">
                <a16:creationId xmlns:a16="http://schemas.microsoft.com/office/drawing/2014/main" id="{D95E8D56-7DDA-F246-85AA-B25096FBE83A}"/>
              </a:ext>
            </a:extLst>
          </p:cNvPr>
          <p:cNvSpPr/>
          <p:nvPr/>
        </p:nvSpPr>
        <p:spPr>
          <a:xfrm rot="12787352">
            <a:off x="1522202" y="5213304"/>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feld 17">
            <a:extLst>
              <a:ext uri="{FF2B5EF4-FFF2-40B4-BE49-F238E27FC236}">
                <a16:creationId xmlns:a16="http://schemas.microsoft.com/office/drawing/2014/main" id="{F4E2D254-5F95-0846-BEAF-EA13F722EE8A}"/>
              </a:ext>
            </a:extLst>
          </p:cNvPr>
          <p:cNvSpPr txBox="1"/>
          <p:nvPr/>
        </p:nvSpPr>
        <p:spPr>
          <a:xfrm>
            <a:off x="934241" y="4442459"/>
            <a:ext cx="1941942" cy="400110"/>
          </a:xfrm>
          <a:prstGeom prst="rect">
            <a:avLst/>
          </a:prstGeom>
          <a:noFill/>
        </p:spPr>
        <p:txBody>
          <a:bodyPr wrap="none" rtlCol="0">
            <a:spAutoFit/>
          </a:bodyPr>
          <a:lstStyle/>
          <a:p>
            <a:r>
              <a:rPr lang="de-DE" sz="2000"/>
              <a:t>neue Generation</a:t>
            </a:r>
          </a:p>
        </p:txBody>
      </p:sp>
      <p:sp>
        <p:nvSpPr>
          <p:cNvPr id="19" name="Pfeil nach rechts 18">
            <a:extLst>
              <a:ext uri="{FF2B5EF4-FFF2-40B4-BE49-F238E27FC236}">
                <a16:creationId xmlns:a16="http://schemas.microsoft.com/office/drawing/2014/main" id="{79C8408F-7CE6-D14E-BB1B-C783F14E259C}"/>
              </a:ext>
            </a:extLst>
          </p:cNvPr>
          <p:cNvSpPr/>
          <p:nvPr/>
        </p:nvSpPr>
        <p:spPr>
          <a:xfrm rot="19576303">
            <a:off x="1599748" y="3807782"/>
            <a:ext cx="1190536" cy="3562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descr="https://www.sbs-herzogenaurach.de/fileadmin/system/res/images/logo.png">
            <a:extLst>
              <a:ext uri="{FF2B5EF4-FFF2-40B4-BE49-F238E27FC236}">
                <a16:creationId xmlns:a16="http://schemas.microsoft.com/office/drawing/2014/main" id="{8FBC518B-75EE-074A-B34C-78FEB012BE9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pic>
        <p:nvPicPr>
          <p:cNvPr id="4" name="Grafik 3">
            <a:extLst>
              <a:ext uri="{FF2B5EF4-FFF2-40B4-BE49-F238E27FC236}">
                <a16:creationId xmlns:a16="http://schemas.microsoft.com/office/drawing/2014/main" id="{E4540247-253A-8C44-AD9F-71A4C7705E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6201" y="2371877"/>
            <a:ext cx="5744466" cy="4494375"/>
          </a:xfrm>
          <a:prstGeom prst="rect">
            <a:avLst/>
          </a:prstGeom>
        </p:spPr>
      </p:pic>
      <p:sp>
        <p:nvSpPr>
          <p:cNvPr id="3" name="Foliennummernplatzhalter 2">
            <a:extLst>
              <a:ext uri="{FF2B5EF4-FFF2-40B4-BE49-F238E27FC236}">
                <a16:creationId xmlns:a16="http://schemas.microsoft.com/office/drawing/2014/main" id="{042EAFF2-1313-B7AD-D15F-1D900C878D0B}"/>
              </a:ext>
            </a:extLst>
          </p:cNvPr>
          <p:cNvSpPr>
            <a:spLocks noGrp="1"/>
          </p:cNvSpPr>
          <p:nvPr>
            <p:ph type="sldNum" sz="quarter" idx="12"/>
          </p:nvPr>
        </p:nvSpPr>
        <p:spPr/>
        <p:txBody>
          <a:bodyPr/>
          <a:lstStyle/>
          <a:p>
            <a:fld id="{1897505A-306A-431C-9F21-B23A6B32C6D5}" type="slidenum">
              <a:rPr lang="de-DE" smtClean="0"/>
              <a:t>71</a:t>
            </a:fld>
            <a:endParaRPr lang="de-DE"/>
          </a:p>
        </p:txBody>
      </p:sp>
    </p:spTree>
    <p:extLst>
      <p:ext uri="{BB962C8B-B14F-4D97-AF65-F5344CB8AC3E}">
        <p14:creationId xmlns:p14="http://schemas.microsoft.com/office/powerpoint/2010/main" val="8532818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1098323"/>
          </a:xfrm>
        </p:spPr>
        <p:txBody>
          <a:bodyPr/>
          <a:lstStyle/>
          <a:p>
            <a:r>
              <a:rPr lang="de-DE"/>
              <a:t>Künstliche Intelligenz</a:t>
            </a:r>
          </a:p>
        </p:txBody>
      </p:sp>
      <p:sp>
        <p:nvSpPr>
          <p:cNvPr id="3" name="Untertitel 2"/>
          <p:cNvSpPr>
            <a:spLocks noGrp="1"/>
          </p:cNvSpPr>
          <p:nvPr>
            <p:ph type="subTitle" idx="1"/>
          </p:nvPr>
        </p:nvSpPr>
        <p:spPr>
          <a:xfrm>
            <a:off x="1400432" y="2220685"/>
            <a:ext cx="9144000" cy="3514951"/>
          </a:xfrm>
        </p:spPr>
        <p:txBody>
          <a:bodyPr>
            <a:normAutofit fontScale="70000" lnSpcReduction="20000"/>
          </a:bodyPr>
          <a:lstStyle/>
          <a:p>
            <a:r>
              <a:rPr lang="de-DE"/>
              <a:t>Fachschule für Maschinenbau, </a:t>
            </a:r>
            <a:r>
              <a:rPr lang="de-DE" err="1"/>
              <a:t>Mechatroniktechnik</a:t>
            </a:r>
            <a:endParaRPr lang="de-DE"/>
          </a:p>
          <a:p>
            <a:r>
              <a:rPr lang="de-DE"/>
              <a:t>und Wirtschaftsinformatik</a:t>
            </a:r>
          </a:p>
          <a:p>
            <a:r>
              <a:rPr lang="de-DE"/>
              <a:t>Metin Karatas</a:t>
            </a:r>
          </a:p>
          <a:p>
            <a:endParaRPr lang="de-DE"/>
          </a:p>
          <a:p>
            <a:pPr algn="l"/>
            <a:r>
              <a:rPr lang="de-DE"/>
              <a:t>Quellen:</a:t>
            </a:r>
          </a:p>
          <a:p>
            <a:pPr marL="342900" lvl="0" indent="-342900" algn="l">
              <a:buFont typeface="Arial" panose="020B0604020202020204" pitchFamily="34" charset="0"/>
              <a:buChar char="•"/>
            </a:pPr>
            <a:r>
              <a:rPr lang="de-DE" b="1"/>
              <a:t>Neuronale Netze selbst programmieren</a:t>
            </a:r>
            <a:r>
              <a:rPr lang="de-DE"/>
              <a:t>, T. Rashid, O’Reilly</a:t>
            </a:r>
          </a:p>
          <a:p>
            <a:pPr marL="342900" lvl="0" indent="-342900" algn="l">
              <a:buFont typeface="Arial" panose="020B0604020202020204" pitchFamily="34" charset="0"/>
              <a:buChar char="•"/>
            </a:pPr>
            <a:r>
              <a:rPr lang="de-DE"/>
              <a:t>Neuronale Netze programmieren mit Python, R. Schwaiger / J. Steinwender, Rheinwerk</a:t>
            </a:r>
          </a:p>
          <a:p>
            <a:pPr marL="342900" lvl="0" indent="-342900" algn="l">
              <a:buFont typeface="Arial" panose="020B0604020202020204" pitchFamily="34" charset="0"/>
              <a:buChar char="•"/>
            </a:pPr>
            <a:r>
              <a:rPr lang="en-US"/>
              <a:t>TensorFlow 2.0 Quick Start Guide, T. </a:t>
            </a:r>
            <a:r>
              <a:rPr lang="en-US" err="1"/>
              <a:t>Holdroyd</a:t>
            </a:r>
            <a:r>
              <a:rPr lang="en-US"/>
              <a:t>, </a:t>
            </a:r>
            <a:r>
              <a:rPr lang="en-US" err="1"/>
              <a:t>Packt</a:t>
            </a:r>
            <a:endParaRPr lang="de-DE"/>
          </a:p>
          <a:p>
            <a:pPr marL="342900" lvl="0" indent="-342900" algn="l">
              <a:buFont typeface="Arial" panose="020B0604020202020204" pitchFamily="34" charset="0"/>
              <a:buChar char="•"/>
            </a:pPr>
            <a:r>
              <a:rPr lang="en-US" b="1"/>
              <a:t>Deep Learning </a:t>
            </a:r>
            <a:r>
              <a:rPr lang="en-US" b="1" err="1"/>
              <a:t>mit</a:t>
            </a:r>
            <a:r>
              <a:rPr lang="en-US" b="1"/>
              <a:t> Python und </a:t>
            </a:r>
            <a:r>
              <a:rPr lang="en-US" b="1" err="1"/>
              <a:t>Keras</a:t>
            </a:r>
            <a:r>
              <a:rPr lang="en-US"/>
              <a:t>, F. Chollet, </a:t>
            </a:r>
            <a:r>
              <a:rPr lang="en-US" err="1"/>
              <a:t>mitp</a:t>
            </a:r>
            <a:endParaRPr lang="de-DE"/>
          </a:p>
          <a:p>
            <a:pPr marL="342900" lvl="0" indent="-342900" algn="l">
              <a:buFont typeface="Arial" panose="020B0604020202020204" pitchFamily="34" charset="0"/>
              <a:buChar char="•"/>
            </a:pPr>
            <a:r>
              <a:rPr lang="en-US" err="1"/>
              <a:t>Praxiseinstieg</a:t>
            </a:r>
            <a:r>
              <a:rPr lang="en-US"/>
              <a:t> Machine Learning, A. </a:t>
            </a:r>
            <a:r>
              <a:rPr lang="en-US" err="1"/>
              <a:t>Géron</a:t>
            </a:r>
            <a:r>
              <a:rPr lang="en-US"/>
              <a:t>, O’Reilly</a:t>
            </a:r>
          </a:p>
          <a:p>
            <a:pPr marL="342900" lvl="0" indent="-342900" algn="l">
              <a:buFont typeface="Arial" panose="020B0604020202020204" pitchFamily="34" charset="0"/>
              <a:buChar char="•"/>
            </a:pPr>
            <a:r>
              <a:rPr lang="de-DE" b="1"/>
              <a:t>Eigene KI-Anwendungen programmieren</a:t>
            </a:r>
            <a:r>
              <a:rPr lang="de-DE"/>
              <a:t>, M. Karatas, Rheinwerk Verlag</a:t>
            </a:r>
          </a:p>
          <a:p>
            <a:pPr algn="l"/>
            <a:endParaRPr lang="de-DE"/>
          </a:p>
        </p:txBody>
      </p:sp>
      <p:pic>
        <p:nvPicPr>
          <p:cNvPr id="6" name="Grafik 5" descr="https://www.sbs-herzogenaurach.de/fileadmin/system/res/images/logo.png">
            <a:extLst>
              <a:ext uri="{FF2B5EF4-FFF2-40B4-BE49-F238E27FC236}">
                <a16:creationId xmlns:a16="http://schemas.microsoft.com/office/drawing/2014/main" id="{D6BF5389-567F-6942-9A05-52807A23F66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1E4741C9-C895-E7E6-E860-11F5E476F06C}"/>
              </a:ext>
            </a:extLst>
          </p:cNvPr>
          <p:cNvSpPr>
            <a:spLocks noGrp="1"/>
          </p:cNvSpPr>
          <p:nvPr>
            <p:ph type="sldNum" sz="quarter" idx="12"/>
          </p:nvPr>
        </p:nvSpPr>
        <p:spPr/>
        <p:txBody>
          <a:bodyPr/>
          <a:lstStyle/>
          <a:p>
            <a:fld id="{1897505A-306A-431C-9F21-B23A6B32C6D5}" type="slidenum">
              <a:rPr lang="de-DE" smtClean="0"/>
              <a:t>72</a:t>
            </a:fld>
            <a:endParaRPr lang="de-DE"/>
          </a:p>
        </p:txBody>
      </p:sp>
    </p:spTree>
    <p:extLst>
      <p:ext uri="{BB962C8B-B14F-4D97-AF65-F5344CB8AC3E}">
        <p14:creationId xmlns:p14="http://schemas.microsoft.com/office/powerpoint/2010/main" val="1066043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„Kochrezept“ zur KI Entwicklung</a:t>
            </a:r>
            <a:endParaRPr lang="de-DE"/>
          </a:p>
        </p:txBody>
      </p:sp>
      <p:sp>
        <p:nvSpPr>
          <p:cNvPr id="3" name="Inhaltsplatzhalter 2"/>
          <p:cNvSpPr>
            <a:spLocks noGrp="1"/>
          </p:cNvSpPr>
          <p:nvPr>
            <p:ph idx="1"/>
          </p:nvPr>
        </p:nvSpPr>
        <p:spPr/>
        <p:txBody>
          <a:bodyPr/>
          <a:lstStyle/>
          <a:p>
            <a:r>
              <a:rPr lang="de-DE"/>
              <a:t>Schritt 5: KI Entwurf optimieren (vorherige Schritte wiederholen)</a:t>
            </a:r>
          </a:p>
          <a:p>
            <a:r>
              <a:rPr lang="de-DE"/>
              <a:t>Schritt 6: KI Produktiv einsetzen</a:t>
            </a:r>
          </a:p>
          <a:p>
            <a:endParaRPr lang="de-DE"/>
          </a:p>
          <a:p>
            <a:pPr marL="0" indent="0">
              <a:buNone/>
            </a:pPr>
            <a:endParaRPr lang="de-DE"/>
          </a:p>
          <a:p>
            <a:endParaRPr lang="de-DE"/>
          </a:p>
          <a:p>
            <a:endParaRPr lang="de-DE"/>
          </a:p>
        </p:txBody>
      </p:sp>
      <p:pic>
        <p:nvPicPr>
          <p:cNvPr id="6" name="Grafik 5"/>
          <p:cNvPicPr>
            <a:picLocks noChangeAspect="1"/>
          </p:cNvPicPr>
          <p:nvPr/>
        </p:nvPicPr>
        <p:blipFill>
          <a:blip r:embed="rId2"/>
          <a:stretch>
            <a:fillRect/>
          </a:stretch>
        </p:blipFill>
        <p:spPr>
          <a:xfrm>
            <a:off x="2593253" y="3550372"/>
            <a:ext cx="7021801" cy="1701913"/>
          </a:xfrm>
          <a:prstGeom prst="rect">
            <a:avLst/>
          </a:prstGeom>
        </p:spPr>
      </p:pic>
      <p:pic>
        <p:nvPicPr>
          <p:cNvPr id="7" name="Grafik 6" descr="https://www.sbs-herzogenaurach.de/fileadmin/system/res/images/logo.png">
            <a:extLst>
              <a:ext uri="{FF2B5EF4-FFF2-40B4-BE49-F238E27FC236}">
                <a16:creationId xmlns:a16="http://schemas.microsoft.com/office/drawing/2014/main" id="{136C1146-5412-0C4A-BB73-7BAE07BB232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6BC306B9-E310-A4B9-D43D-7D0510756102}"/>
              </a:ext>
            </a:extLst>
          </p:cNvPr>
          <p:cNvSpPr>
            <a:spLocks noGrp="1"/>
          </p:cNvSpPr>
          <p:nvPr>
            <p:ph type="sldNum" sz="quarter" idx="12"/>
          </p:nvPr>
        </p:nvSpPr>
        <p:spPr/>
        <p:txBody>
          <a:bodyPr/>
          <a:lstStyle/>
          <a:p>
            <a:fld id="{1897505A-306A-431C-9F21-B23A6B32C6D5}" type="slidenum">
              <a:rPr lang="de-DE" smtClean="0"/>
              <a:t>8</a:t>
            </a:fld>
            <a:endParaRPr lang="de-DE"/>
          </a:p>
        </p:txBody>
      </p:sp>
    </p:spTree>
    <p:extLst>
      <p:ext uri="{BB962C8B-B14F-4D97-AF65-F5344CB8AC3E}">
        <p14:creationId xmlns:p14="http://schemas.microsoft.com/office/powerpoint/2010/main" val="3047552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b="1"/>
              <a:t>   Aufbau künstlicher neuronaler Netze</a:t>
            </a:r>
            <a:endParaRPr lang="de-DE"/>
          </a:p>
        </p:txBody>
      </p:sp>
      <p:sp>
        <p:nvSpPr>
          <p:cNvPr id="3" name="Inhaltsplatzhalter 2"/>
          <p:cNvSpPr>
            <a:spLocks noGrp="1"/>
          </p:cNvSpPr>
          <p:nvPr>
            <p:ph idx="1"/>
          </p:nvPr>
        </p:nvSpPr>
        <p:spPr/>
        <p:txBody>
          <a:bodyPr/>
          <a:lstStyle/>
          <a:p>
            <a:pPr marL="0" indent="0">
              <a:buNone/>
            </a:pPr>
            <a:endParaRPr lang="de-DE"/>
          </a:p>
          <a:p>
            <a:pPr marL="0" indent="0">
              <a:buNone/>
            </a:pPr>
            <a:endParaRPr lang="de-DE"/>
          </a:p>
          <a:p>
            <a:endParaRPr lang="de-DE"/>
          </a:p>
          <a:p>
            <a:endParaRPr lang="de-DE"/>
          </a:p>
        </p:txBody>
      </p:sp>
      <p:pic>
        <p:nvPicPr>
          <p:cNvPr id="5" name="Grafik 4"/>
          <p:cNvPicPr>
            <a:picLocks noChangeAspect="1"/>
          </p:cNvPicPr>
          <p:nvPr/>
        </p:nvPicPr>
        <p:blipFill>
          <a:blip r:embed="rId2"/>
          <a:stretch>
            <a:fillRect/>
          </a:stretch>
        </p:blipFill>
        <p:spPr>
          <a:xfrm>
            <a:off x="2163329" y="1190769"/>
            <a:ext cx="7334500" cy="5621049"/>
          </a:xfrm>
          <a:prstGeom prst="rect">
            <a:avLst/>
          </a:prstGeom>
        </p:spPr>
      </p:pic>
      <p:pic>
        <p:nvPicPr>
          <p:cNvPr id="6" name="Grafik 5" descr="https://www.sbs-herzogenaurach.de/fileadmin/system/res/images/logo.png">
            <a:extLst>
              <a:ext uri="{FF2B5EF4-FFF2-40B4-BE49-F238E27FC236}">
                <a16:creationId xmlns:a16="http://schemas.microsoft.com/office/drawing/2014/main" id="{FA585D8A-D5AC-CA46-8009-E1DD641E80C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37719" cy="432486"/>
          </a:xfrm>
          <a:prstGeom prst="rect">
            <a:avLst/>
          </a:prstGeom>
          <a:noFill/>
          <a:ln>
            <a:noFill/>
          </a:ln>
        </p:spPr>
      </p:pic>
      <p:sp>
        <p:nvSpPr>
          <p:cNvPr id="4" name="Foliennummernplatzhalter 3">
            <a:extLst>
              <a:ext uri="{FF2B5EF4-FFF2-40B4-BE49-F238E27FC236}">
                <a16:creationId xmlns:a16="http://schemas.microsoft.com/office/drawing/2014/main" id="{80747B7B-E660-32BF-5636-8FE79919D1A5}"/>
              </a:ext>
            </a:extLst>
          </p:cNvPr>
          <p:cNvSpPr>
            <a:spLocks noGrp="1"/>
          </p:cNvSpPr>
          <p:nvPr>
            <p:ph type="sldNum" sz="quarter" idx="12"/>
          </p:nvPr>
        </p:nvSpPr>
        <p:spPr/>
        <p:txBody>
          <a:bodyPr/>
          <a:lstStyle/>
          <a:p>
            <a:fld id="{1897505A-306A-431C-9F21-B23A6B32C6D5}" type="slidenum">
              <a:rPr lang="de-DE" smtClean="0"/>
              <a:t>9</a:t>
            </a:fld>
            <a:endParaRPr lang="de-DE"/>
          </a:p>
        </p:txBody>
      </p:sp>
    </p:spTree>
    <p:extLst>
      <p:ext uri="{BB962C8B-B14F-4D97-AF65-F5344CB8AC3E}">
        <p14:creationId xmlns:p14="http://schemas.microsoft.com/office/powerpoint/2010/main" val="114278773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90DF2D209D240469A8BD07EF463D32D" ma:contentTypeVersion="3" ma:contentTypeDescription="Ein neues Dokument erstellen." ma:contentTypeScope="" ma:versionID="eee2e3594b02390d42636574983cdf9d">
  <xsd:schema xmlns:xsd="http://www.w3.org/2001/XMLSchema" xmlns:xs="http://www.w3.org/2001/XMLSchema" xmlns:p="http://schemas.microsoft.com/office/2006/metadata/properties" xmlns:ns2="3d8efb75-e372-440e-a782-5fdbd4bd7952" targetNamespace="http://schemas.microsoft.com/office/2006/metadata/properties" ma:root="true" ma:fieldsID="4636e0499d536e5c7bb5a6987c0ce56d" ns2:_="">
    <xsd:import namespace="3d8efb75-e372-440e-a782-5fdbd4bd7952"/>
    <xsd:element name="properties">
      <xsd:complexType>
        <xsd:sequence>
          <xsd:element name="documentManagement">
            <xsd:complexType>
              <xsd:all>
                <xsd:element ref="ns2:MediaServiceMetadata" minOccurs="0"/>
                <xsd:element ref="ns2:MediaServiceFastMetadata"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8efb75-e372-440e-a782-5fdbd4bd795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946FEE-CDD3-47E8-9475-0192FFC4B5DA}">
  <ds:schemaRefs>
    <ds:schemaRef ds:uri="3d8efb75-e372-440e-a782-5fdbd4bd795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CA6AF64-A185-489B-A314-994275234AEF}">
  <ds:schemaRefs>
    <ds:schemaRef ds:uri="3d8efb75-e372-440e-a782-5fdbd4bd795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AEDF80A-026D-42C8-BB99-8C3427AEA36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1926</Words>
  <Application>Microsoft Macintosh PowerPoint</Application>
  <PresentationFormat>Breitbild</PresentationFormat>
  <Paragraphs>640</Paragraphs>
  <Slides>72</Slides>
  <Notes>17</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72</vt:i4>
      </vt:variant>
    </vt:vector>
  </HeadingPairs>
  <TitlesOfParts>
    <vt:vector size="79" baseType="lpstr">
      <vt:lpstr>Arial</vt:lpstr>
      <vt:lpstr>Calibri</vt:lpstr>
      <vt:lpstr>Calibri Light</vt:lpstr>
      <vt:lpstr>Cambria Math</vt:lpstr>
      <vt:lpstr>Symbol</vt:lpstr>
      <vt:lpstr>Wingdings</vt:lpstr>
      <vt:lpstr>Office</vt:lpstr>
      <vt:lpstr>Visuelle KI-Entwicklung</vt:lpstr>
      <vt:lpstr>zu Beginn…</vt:lpstr>
      <vt:lpstr>Das erste Klassifizierungsproblem (Classification)</vt:lpstr>
      <vt:lpstr> „Kochrezept“ zur KI Entwicklung</vt:lpstr>
      <vt:lpstr>PowerPoint-Präsentation</vt:lpstr>
      <vt:lpstr> „Kochrezept“ zur KI Entwicklung</vt:lpstr>
      <vt:lpstr> „Kochrezept“ zur KI Entwicklung</vt:lpstr>
      <vt:lpstr> „Kochrezept“ zur KI Entwicklung</vt:lpstr>
      <vt:lpstr>   Aufbau künstlicher neuronaler Netze</vt:lpstr>
      <vt:lpstr> Aufbau künstlicher neuronaler Netze</vt:lpstr>
      <vt:lpstr> Aufbau künstlicher neuronaler Netze</vt:lpstr>
      <vt:lpstr> Aufbau künstlicher neuronaler Netze</vt:lpstr>
      <vt:lpstr> Aufbau künstlicher neuronaler Netze</vt:lpstr>
      <vt:lpstr> Aufbau eines künstlichen Neurons</vt:lpstr>
      <vt:lpstr> Aufbau eines künstlichen Neurons</vt:lpstr>
      <vt:lpstr> Feed Forward</vt:lpstr>
      <vt:lpstr> Feed Forward</vt:lpstr>
      <vt:lpstr> Feed Forward</vt:lpstr>
      <vt:lpstr> Feed Forward</vt:lpstr>
      <vt:lpstr> Feed Forward</vt:lpstr>
      <vt:lpstr> Feed Forward</vt:lpstr>
      <vt:lpstr> Feed Forward</vt:lpstr>
      <vt:lpstr> Feed Forward</vt:lpstr>
      <vt:lpstr> Feed Forward</vt:lpstr>
      <vt:lpstr> Backpropagation</vt:lpstr>
      <vt:lpstr> Backpropagation</vt:lpstr>
      <vt:lpstr> Aktualisierung der Gewichte</vt:lpstr>
      <vt:lpstr> Aktualisierung der Gewichte</vt:lpstr>
      <vt:lpstr> Aktualisierung der Gewichte</vt:lpstr>
      <vt:lpstr> Praktische Beispiele</vt:lpstr>
      <vt:lpstr> Link zu Datensätzen</vt:lpstr>
      <vt:lpstr> 01-iris, Klassifikation</vt:lpstr>
      <vt:lpstr> 02-iris, Klassifikation</vt:lpstr>
      <vt:lpstr> Vorbereitung der Daten</vt:lpstr>
      <vt:lpstr> 03-mushrooms</vt:lpstr>
      <vt:lpstr> 04-iris, Klassifikation</vt:lpstr>
      <vt:lpstr> 05-iris, Klassifikation</vt:lpstr>
      <vt:lpstr> 06-iris, Regression</vt:lpstr>
      <vt:lpstr> 07-diamonds</vt:lpstr>
      <vt:lpstr> 08-adult, Klassifikation</vt:lpstr>
      <vt:lpstr>PowerPoint-Präsentation</vt:lpstr>
      <vt:lpstr>PowerPoint-Präsentation</vt:lpstr>
      <vt:lpstr>PowerPoint-Präsentation</vt:lpstr>
      <vt:lpstr> 08-adult, Klassifikation</vt:lpstr>
      <vt:lpstr> Bildklassifikation</vt:lpstr>
      <vt:lpstr> Bildklassifikation</vt:lpstr>
      <vt:lpstr> Bildklassifikation</vt:lpstr>
      <vt:lpstr> Bildklassifikation</vt:lpstr>
      <vt:lpstr> Bildklassifikation</vt:lpstr>
      <vt:lpstr> 09-pics, Bildklassifikation</vt:lpstr>
      <vt:lpstr> 10-stein-schere-papier</vt:lpstr>
      <vt:lpstr> 11-iris, Entscheidungsbaum</vt:lpstr>
      <vt:lpstr> Entscheidungsbaum</vt:lpstr>
      <vt:lpstr> Entscheidungsbaum</vt:lpstr>
      <vt:lpstr> Entscheidungsbaum</vt:lpstr>
      <vt:lpstr> Entscheidungsbaum</vt:lpstr>
      <vt:lpstr> Praktische Beispiele</vt:lpstr>
      <vt:lpstr> Praktische Beispiele</vt:lpstr>
      <vt:lpstr> Praktische Beispiele</vt:lpstr>
      <vt:lpstr> Praktische Beispiele</vt:lpstr>
      <vt:lpstr> Praktische Beispiele</vt:lpstr>
      <vt:lpstr> Praktische Beispiele</vt:lpstr>
      <vt:lpstr> Praktische Beispiele</vt:lpstr>
      <vt:lpstr> Praktische Beispiele</vt:lpstr>
      <vt:lpstr> Praktische Beispiele</vt:lpstr>
      <vt:lpstr> Praktische Beispiele</vt:lpstr>
      <vt:lpstr> Praktische Beispiele</vt:lpstr>
      <vt:lpstr> Praktische Beispiele</vt:lpstr>
      <vt:lpstr> Praktische Beispiele</vt:lpstr>
      <vt:lpstr> Praktische Beispiele</vt:lpstr>
      <vt:lpstr> Praktische Beispiele</vt:lpstr>
      <vt:lpstr>Künstliche Intelligenz</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Künstliche Intelligenz</dc:title>
  <dc:creator>Metin-Can Karatas</dc:creator>
  <cp:lastModifiedBy>Karatas, Metin</cp:lastModifiedBy>
  <cp:revision>1</cp:revision>
  <dcterms:created xsi:type="dcterms:W3CDTF">2019-09-18T19:11:18Z</dcterms:created>
  <dcterms:modified xsi:type="dcterms:W3CDTF">2024-07-13T15:01:17Z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0x010100F90DF2D209D240469A8BD07EF463D32D</vt:lpwstr>
  </property>
</Properties>
</file>